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82" r:id="rId2"/>
    <p:sldId id="256" r:id="rId3"/>
    <p:sldId id="257" r:id="rId4"/>
    <p:sldId id="279" r:id="rId5"/>
    <p:sldId id="259" r:id="rId6"/>
    <p:sldId id="280" r:id="rId7"/>
    <p:sldId id="281" r:id="rId8"/>
    <p:sldId id="261" r:id="rId9"/>
    <p:sldId id="262"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2ABBCA"/>
    <a:srgbClr val="66FF33"/>
    <a:srgbClr val="FF3300"/>
    <a:srgbClr val="D21C95"/>
    <a:srgbClr val="F9D1EC"/>
    <a:srgbClr val="FAF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_rels/data9.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86ABC-380B-43CA-B383-F72AA99AA06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it-IT"/>
        </a:p>
      </dgm:t>
    </dgm:pt>
    <dgm:pt modelId="{1F2BCA97-C12E-4D19-ACCB-32C46CDC10C9}">
      <dgm:prSet phldrT="[Testo]" custT="1"/>
      <dgm:spPr/>
      <dgm:t>
        <a:bodyPr/>
        <a:lstStyle/>
        <a:p>
          <a:pPr algn="l"/>
          <a:endParaRPr lang="it-IT" sz="3600" b="1" dirty="0" smtClean="0">
            <a:solidFill>
              <a:srgbClr val="002060"/>
            </a:solidFill>
          </a:endParaRPr>
        </a:p>
        <a:p>
          <a:pPr algn="l"/>
          <a:r>
            <a:rPr lang="it-IT" sz="3600" b="1" dirty="0" smtClean="0">
              <a:solidFill>
                <a:srgbClr val="002060"/>
              </a:solidFill>
            </a:rPr>
            <a:t>Compilazione e somministrazione del questionario d’indagine.</a:t>
          </a:r>
          <a:endParaRPr lang="it-IT" sz="3600" b="1" dirty="0">
            <a:solidFill>
              <a:srgbClr val="002060"/>
            </a:solidFill>
          </a:endParaRPr>
        </a:p>
      </dgm:t>
    </dgm:pt>
    <dgm:pt modelId="{D4A4B156-5334-4905-9C19-FC36224FF792}" type="parTrans" cxnId="{5126BE87-1D8E-45A1-B7E0-FE0252B89D12}">
      <dgm:prSet/>
      <dgm:spPr/>
      <dgm:t>
        <a:bodyPr/>
        <a:lstStyle/>
        <a:p>
          <a:endParaRPr lang="it-IT"/>
        </a:p>
      </dgm:t>
    </dgm:pt>
    <dgm:pt modelId="{64244BA3-B9A5-47F3-BD20-95EA66D78EE2}" type="sibTrans" cxnId="{5126BE87-1D8E-45A1-B7E0-FE0252B89D12}">
      <dgm:prSet/>
      <dgm:spPr/>
      <dgm:t>
        <a:bodyPr/>
        <a:lstStyle/>
        <a:p>
          <a:endParaRPr lang="it-IT"/>
        </a:p>
      </dgm:t>
    </dgm:pt>
    <dgm:pt modelId="{2E2938C6-578D-410C-A7C0-FA6D3BF16377}">
      <dgm:prSet custT="1"/>
      <dgm:spPr>
        <a:solidFill>
          <a:schemeClr val="accent3">
            <a:lumMod val="40000"/>
            <a:lumOff val="60000"/>
          </a:schemeClr>
        </a:solidFill>
      </dgm:spPr>
      <dgm:t>
        <a:bodyPr/>
        <a:lstStyle/>
        <a:p>
          <a:pPr algn="l"/>
          <a:r>
            <a:rPr lang="it-IT" sz="2800" b="1" dirty="0" smtClean="0">
              <a:solidFill>
                <a:srgbClr val="002060"/>
              </a:solidFill>
            </a:rPr>
            <a:t>L’attività è stata strutturata in due momenti principali</a:t>
          </a:r>
          <a:r>
            <a:rPr lang="it-IT" sz="3200" b="1" dirty="0" smtClean="0">
              <a:solidFill>
                <a:srgbClr val="002060"/>
              </a:solidFill>
            </a:rPr>
            <a:t>:</a:t>
          </a:r>
          <a:endParaRPr lang="it-IT" sz="3200" b="1" dirty="0">
            <a:solidFill>
              <a:srgbClr val="002060"/>
            </a:solidFill>
          </a:endParaRPr>
        </a:p>
      </dgm:t>
    </dgm:pt>
    <dgm:pt modelId="{11067639-F83A-4F5C-B63C-FF55CA3F55B0}" type="parTrans" cxnId="{7459C417-D8B7-4D8B-9F18-390B6F7E4C8D}">
      <dgm:prSet/>
      <dgm:spPr/>
      <dgm:t>
        <a:bodyPr/>
        <a:lstStyle/>
        <a:p>
          <a:endParaRPr lang="it-IT"/>
        </a:p>
      </dgm:t>
    </dgm:pt>
    <dgm:pt modelId="{E1B95E7B-E9C8-4DFF-9606-CB0C9A4A8719}" type="sibTrans" cxnId="{7459C417-D8B7-4D8B-9F18-390B6F7E4C8D}">
      <dgm:prSet/>
      <dgm:spPr/>
      <dgm:t>
        <a:bodyPr/>
        <a:lstStyle/>
        <a:p>
          <a:endParaRPr lang="it-IT"/>
        </a:p>
      </dgm:t>
    </dgm:pt>
    <dgm:pt modelId="{F7C4707F-A24B-44D6-BDC6-C2CB2DD499F5}">
      <dgm:prSet custT="1"/>
      <dgm:spPr>
        <a:solidFill>
          <a:schemeClr val="accent6">
            <a:lumMod val="40000"/>
            <a:lumOff val="60000"/>
          </a:schemeClr>
        </a:solidFill>
      </dgm:spPr>
      <dgm:t>
        <a:bodyPr/>
        <a:lstStyle/>
        <a:p>
          <a:pPr algn="l"/>
          <a:r>
            <a:rPr lang="it-IT" sz="3600" b="1" dirty="0" smtClean="0">
              <a:solidFill>
                <a:srgbClr val="002060"/>
              </a:solidFill>
            </a:rPr>
            <a:t>Discussione di gruppo sugli aspetti positivi e negativi delle prospettive lavorative future.</a:t>
          </a:r>
          <a:endParaRPr lang="it-IT" sz="3600" b="1" dirty="0">
            <a:solidFill>
              <a:srgbClr val="002060"/>
            </a:solidFill>
          </a:endParaRPr>
        </a:p>
      </dgm:t>
    </dgm:pt>
    <dgm:pt modelId="{301D4289-21DE-4ECE-8DEC-42F4FFBF7898}" type="parTrans" cxnId="{70BFAE47-A714-4670-B1DE-2D20D77233C9}">
      <dgm:prSet/>
      <dgm:spPr/>
      <dgm:t>
        <a:bodyPr/>
        <a:lstStyle/>
        <a:p>
          <a:endParaRPr lang="it-IT"/>
        </a:p>
      </dgm:t>
    </dgm:pt>
    <dgm:pt modelId="{EADA73D1-3F2B-4F45-96C3-6A46D421ECDE}" type="sibTrans" cxnId="{70BFAE47-A714-4670-B1DE-2D20D77233C9}">
      <dgm:prSet/>
      <dgm:spPr/>
      <dgm:t>
        <a:bodyPr/>
        <a:lstStyle/>
        <a:p>
          <a:endParaRPr lang="it-IT"/>
        </a:p>
      </dgm:t>
    </dgm:pt>
    <dgm:pt modelId="{EF978E0A-5DE1-4BCC-BF1E-1A342DD132AF}" type="pres">
      <dgm:prSet presAssocID="{83386ABC-380B-43CA-B383-F72AA99AA067}" presName="Name0" presStyleCnt="0">
        <dgm:presLayoutVars>
          <dgm:dir/>
          <dgm:animLvl val="lvl"/>
          <dgm:resizeHandles val="exact"/>
        </dgm:presLayoutVars>
      </dgm:prSet>
      <dgm:spPr/>
      <dgm:t>
        <a:bodyPr/>
        <a:lstStyle/>
        <a:p>
          <a:endParaRPr lang="it-IT"/>
        </a:p>
      </dgm:t>
    </dgm:pt>
    <dgm:pt modelId="{8F20424C-4D8A-4D31-8505-BB5285CBE772}" type="pres">
      <dgm:prSet presAssocID="{2E2938C6-578D-410C-A7C0-FA6D3BF16377}" presName="compositeNode" presStyleCnt="0">
        <dgm:presLayoutVars>
          <dgm:bulletEnabled val="1"/>
        </dgm:presLayoutVars>
      </dgm:prSet>
      <dgm:spPr/>
    </dgm:pt>
    <dgm:pt modelId="{936DC53A-CFE9-41FB-9A99-0C08B98742FF}" type="pres">
      <dgm:prSet presAssocID="{2E2938C6-578D-410C-A7C0-FA6D3BF16377}" presName="bgRect" presStyleLbl="node1" presStyleIdx="0" presStyleCnt="3" custAng="5400000" custScaleX="94076" custScaleY="59135" custLinFactNeighborX="-10349" custLinFactNeighborY="19090"/>
      <dgm:spPr/>
      <dgm:t>
        <a:bodyPr/>
        <a:lstStyle/>
        <a:p>
          <a:endParaRPr lang="it-IT"/>
        </a:p>
      </dgm:t>
    </dgm:pt>
    <dgm:pt modelId="{F9110C4F-7872-48A6-9F90-346405D39C1B}" type="pres">
      <dgm:prSet presAssocID="{2E2938C6-578D-410C-A7C0-FA6D3BF16377}" presName="parentNode" presStyleLbl="node1" presStyleIdx="0" presStyleCnt="3">
        <dgm:presLayoutVars>
          <dgm:chMax val="0"/>
          <dgm:bulletEnabled val="1"/>
        </dgm:presLayoutVars>
      </dgm:prSet>
      <dgm:spPr/>
      <dgm:t>
        <a:bodyPr/>
        <a:lstStyle/>
        <a:p>
          <a:endParaRPr lang="it-IT"/>
        </a:p>
      </dgm:t>
    </dgm:pt>
    <dgm:pt modelId="{3D99F770-374A-4CE5-83EE-952904E7F017}" type="pres">
      <dgm:prSet presAssocID="{E1B95E7B-E9C8-4DFF-9606-CB0C9A4A8719}" presName="hSp" presStyleCnt="0"/>
      <dgm:spPr/>
    </dgm:pt>
    <dgm:pt modelId="{CF0B67BA-8CB0-47B3-B1A1-B93DD1BA7CE8}" type="pres">
      <dgm:prSet presAssocID="{E1B95E7B-E9C8-4DFF-9606-CB0C9A4A8719}" presName="vProcSp" presStyleCnt="0"/>
      <dgm:spPr/>
    </dgm:pt>
    <dgm:pt modelId="{633AB923-C4A8-4627-8E6A-CA5215ACF25A}" type="pres">
      <dgm:prSet presAssocID="{E1B95E7B-E9C8-4DFF-9606-CB0C9A4A8719}" presName="vSp1" presStyleCnt="0"/>
      <dgm:spPr/>
    </dgm:pt>
    <dgm:pt modelId="{4128CA44-306E-4A60-92C3-19B63C9500FD}" type="pres">
      <dgm:prSet presAssocID="{E1B95E7B-E9C8-4DFF-9606-CB0C9A4A8719}" presName="simulatedConn" presStyleLbl="solidFgAcc1" presStyleIdx="0" presStyleCnt="2" custScaleX="78988" custLinFactX="-26408" custLinFactY="-18224" custLinFactNeighborX="-100000" custLinFactNeighborY="-100000"/>
      <dgm:spPr/>
    </dgm:pt>
    <dgm:pt modelId="{5AEF9ED3-AEEA-4E34-BAB1-714435C482B0}" type="pres">
      <dgm:prSet presAssocID="{E1B95E7B-E9C8-4DFF-9606-CB0C9A4A8719}" presName="vSp2" presStyleCnt="0"/>
      <dgm:spPr/>
    </dgm:pt>
    <dgm:pt modelId="{D1ACA5B6-1053-471B-9FA8-19D64AA97099}" type="pres">
      <dgm:prSet presAssocID="{E1B95E7B-E9C8-4DFF-9606-CB0C9A4A8719}" presName="sibTrans" presStyleCnt="0"/>
      <dgm:spPr/>
    </dgm:pt>
    <dgm:pt modelId="{E8EA862E-A647-4F5C-985E-53F62B49EDBF}" type="pres">
      <dgm:prSet presAssocID="{1F2BCA97-C12E-4D19-ACCB-32C46CDC10C9}" presName="compositeNode" presStyleCnt="0">
        <dgm:presLayoutVars>
          <dgm:bulletEnabled val="1"/>
        </dgm:presLayoutVars>
      </dgm:prSet>
      <dgm:spPr/>
    </dgm:pt>
    <dgm:pt modelId="{86566A31-BBE8-4C87-BEE8-6A30B35E31EF}" type="pres">
      <dgm:prSet presAssocID="{1F2BCA97-C12E-4D19-ACCB-32C46CDC10C9}" presName="bgRect" presStyleLbl="node1" presStyleIdx="1" presStyleCnt="3" custAng="5400000" custScaleX="136671" custScaleY="116377" custLinFactX="34452" custLinFactNeighborX="100000" custLinFactNeighborY="1128"/>
      <dgm:spPr/>
      <dgm:t>
        <a:bodyPr/>
        <a:lstStyle/>
        <a:p>
          <a:endParaRPr lang="it-IT"/>
        </a:p>
      </dgm:t>
    </dgm:pt>
    <dgm:pt modelId="{AEFC3314-C242-458B-8A74-1E9B10C223CA}" type="pres">
      <dgm:prSet presAssocID="{1F2BCA97-C12E-4D19-ACCB-32C46CDC10C9}" presName="parentNode" presStyleLbl="node1" presStyleIdx="1" presStyleCnt="3">
        <dgm:presLayoutVars>
          <dgm:chMax val="0"/>
          <dgm:bulletEnabled val="1"/>
        </dgm:presLayoutVars>
      </dgm:prSet>
      <dgm:spPr/>
      <dgm:t>
        <a:bodyPr/>
        <a:lstStyle/>
        <a:p>
          <a:endParaRPr lang="it-IT"/>
        </a:p>
      </dgm:t>
    </dgm:pt>
    <dgm:pt modelId="{657F8795-D5E8-42F8-A2F9-8DD52773A95B}" type="pres">
      <dgm:prSet presAssocID="{64244BA3-B9A5-47F3-BD20-95EA66D78EE2}" presName="hSp" presStyleCnt="0"/>
      <dgm:spPr/>
    </dgm:pt>
    <dgm:pt modelId="{D6EBAA9B-9E06-4533-AED8-821BFCAFEC28}" type="pres">
      <dgm:prSet presAssocID="{64244BA3-B9A5-47F3-BD20-95EA66D78EE2}" presName="vProcSp" presStyleCnt="0"/>
      <dgm:spPr/>
    </dgm:pt>
    <dgm:pt modelId="{9D445AA5-0750-4B93-A0E0-A2FD935488ED}" type="pres">
      <dgm:prSet presAssocID="{64244BA3-B9A5-47F3-BD20-95EA66D78EE2}" presName="vSp1" presStyleCnt="0"/>
      <dgm:spPr/>
    </dgm:pt>
    <dgm:pt modelId="{D8C8B54F-F96E-41D2-8420-16EA3BB9D1FE}" type="pres">
      <dgm:prSet presAssocID="{64244BA3-B9A5-47F3-BD20-95EA66D78EE2}" presName="simulatedConn" presStyleLbl="solidFgAcc1" presStyleIdx="1" presStyleCnt="2" custScaleX="71663" custLinFactX="-1126" custLinFactY="79684" custLinFactNeighborX="-100000" custLinFactNeighborY="100000"/>
      <dgm:spPr/>
    </dgm:pt>
    <dgm:pt modelId="{5984F1F1-BFB9-4AC2-B4E2-170790B21A32}" type="pres">
      <dgm:prSet presAssocID="{64244BA3-B9A5-47F3-BD20-95EA66D78EE2}" presName="vSp2" presStyleCnt="0"/>
      <dgm:spPr/>
    </dgm:pt>
    <dgm:pt modelId="{79500D1D-E1D1-4869-8DD7-656BA529915E}" type="pres">
      <dgm:prSet presAssocID="{64244BA3-B9A5-47F3-BD20-95EA66D78EE2}" presName="sibTrans" presStyleCnt="0"/>
      <dgm:spPr/>
    </dgm:pt>
    <dgm:pt modelId="{26D6FBBF-6BE5-4648-9C52-02E39A2BA863}" type="pres">
      <dgm:prSet presAssocID="{F7C4707F-A24B-44D6-BDC6-C2CB2DD499F5}" presName="compositeNode" presStyleCnt="0">
        <dgm:presLayoutVars>
          <dgm:bulletEnabled val="1"/>
        </dgm:presLayoutVars>
      </dgm:prSet>
      <dgm:spPr/>
    </dgm:pt>
    <dgm:pt modelId="{1621BE42-66FD-4EF8-BE66-C8EA15427A0D}" type="pres">
      <dgm:prSet presAssocID="{F7C4707F-A24B-44D6-BDC6-C2CB2DD499F5}" presName="bgRect" presStyleLbl="node1" presStyleIdx="2" presStyleCnt="3" custAng="5400000" custScaleX="139378" custScaleY="108077" custLinFactX="-56517" custLinFactNeighborX="-100000" custLinFactNeighborY="3468"/>
      <dgm:spPr/>
      <dgm:t>
        <a:bodyPr/>
        <a:lstStyle/>
        <a:p>
          <a:endParaRPr lang="it-IT"/>
        </a:p>
      </dgm:t>
    </dgm:pt>
    <dgm:pt modelId="{0E929AEF-20EC-41FA-BCC1-84F027564441}" type="pres">
      <dgm:prSet presAssocID="{F7C4707F-A24B-44D6-BDC6-C2CB2DD499F5}" presName="parentNode" presStyleLbl="node1" presStyleIdx="2" presStyleCnt="3">
        <dgm:presLayoutVars>
          <dgm:chMax val="0"/>
          <dgm:bulletEnabled val="1"/>
        </dgm:presLayoutVars>
      </dgm:prSet>
      <dgm:spPr/>
      <dgm:t>
        <a:bodyPr/>
        <a:lstStyle/>
        <a:p>
          <a:endParaRPr lang="it-IT"/>
        </a:p>
      </dgm:t>
    </dgm:pt>
  </dgm:ptLst>
  <dgm:cxnLst>
    <dgm:cxn modelId="{7459C417-D8B7-4D8B-9F18-390B6F7E4C8D}" srcId="{83386ABC-380B-43CA-B383-F72AA99AA067}" destId="{2E2938C6-578D-410C-A7C0-FA6D3BF16377}" srcOrd="0" destOrd="0" parTransId="{11067639-F83A-4F5C-B63C-FF55CA3F55B0}" sibTransId="{E1B95E7B-E9C8-4DFF-9606-CB0C9A4A8719}"/>
    <dgm:cxn modelId="{373EF933-BDFC-42ED-9DA6-9FDAEF161122}" type="presOf" srcId="{83386ABC-380B-43CA-B383-F72AA99AA067}" destId="{EF978E0A-5DE1-4BCC-BF1E-1A342DD132AF}" srcOrd="0" destOrd="0" presId="urn:microsoft.com/office/officeart/2005/8/layout/hProcess7"/>
    <dgm:cxn modelId="{8212DD02-3303-4FA6-B505-75A61EBA4C9A}" type="presOf" srcId="{2E2938C6-578D-410C-A7C0-FA6D3BF16377}" destId="{936DC53A-CFE9-41FB-9A99-0C08B98742FF}" srcOrd="0" destOrd="0" presId="urn:microsoft.com/office/officeart/2005/8/layout/hProcess7"/>
    <dgm:cxn modelId="{75FE0546-19A4-4AA2-B6C7-AD8BCB939FBF}" type="presOf" srcId="{F7C4707F-A24B-44D6-BDC6-C2CB2DD499F5}" destId="{1621BE42-66FD-4EF8-BE66-C8EA15427A0D}" srcOrd="0" destOrd="0" presId="urn:microsoft.com/office/officeart/2005/8/layout/hProcess7"/>
    <dgm:cxn modelId="{7B93B75A-974F-45A7-984C-AD20189CFC6E}" type="presOf" srcId="{F7C4707F-A24B-44D6-BDC6-C2CB2DD499F5}" destId="{0E929AEF-20EC-41FA-BCC1-84F027564441}" srcOrd="1" destOrd="0" presId="urn:microsoft.com/office/officeart/2005/8/layout/hProcess7"/>
    <dgm:cxn modelId="{26D3F96A-80B4-4900-A59B-19F990876757}" type="presOf" srcId="{1F2BCA97-C12E-4D19-ACCB-32C46CDC10C9}" destId="{AEFC3314-C242-458B-8A74-1E9B10C223CA}" srcOrd="1" destOrd="0" presId="urn:microsoft.com/office/officeart/2005/8/layout/hProcess7"/>
    <dgm:cxn modelId="{70BFAE47-A714-4670-B1DE-2D20D77233C9}" srcId="{83386ABC-380B-43CA-B383-F72AA99AA067}" destId="{F7C4707F-A24B-44D6-BDC6-C2CB2DD499F5}" srcOrd="2" destOrd="0" parTransId="{301D4289-21DE-4ECE-8DEC-42F4FFBF7898}" sibTransId="{EADA73D1-3F2B-4F45-96C3-6A46D421ECDE}"/>
    <dgm:cxn modelId="{5126BE87-1D8E-45A1-B7E0-FE0252B89D12}" srcId="{83386ABC-380B-43CA-B383-F72AA99AA067}" destId="{1F2BCA97-C12E-4D19-ACCB-32C46CDC10C9}" srcOrd="1" destOrd="0" parTransId="{D4A4B156-5334-4905-9C19-FC36224FF792}" sibTransId="{64244BA3-B9A5-47F3-BD20-95EA66D78EE2}"/>
    <dgm:cxn modelId="{182B1D1C-8D65-4A5A-A997-2FE1F89F2DE6}" type="presOf" srcId="{1F2BCA97-C12E-4D19-ACCB-32C46CDC10C9}" destId="{86566A31-BBE8-4C87-BEE8-6A30B35E31EF}" srcOrd="0" destOrd="0" presId="urn:microsoft.com/office/officeart/2005/8/layout/hProcess7"/>
    <dgm:cxn modelId="{EAE9D444-3D30-43DF-A5A4-A99753B4127C}" type="presOf" srcId="{2E2938C6-578D-410C-A7C0-FA6D3BF16377}" destId="{F9110C4F-7872-48A6-9F90-346405D39C1B}" srcOrd="1" destOrd="0" presId="urn:microsoft.com/office/officeart/2005/8/layout/hProcess7"/>
    <dgm:cxn modelId="{FE3A43B5-8337-4ABF-B81D-03BD1C63ED1D}" type="presParOf" srcId="{EF978E0A-5DE1-4BCC-BF1E-1A342DD132AF}" destId="{8F20424C-4D8A-4D31-8505-BB5285CBE772}" srcOrd="0" destOrd="0" presId="urn:microsoft.com/office/officeart/2005/8/layout/hProcess7"/>
    <dgm:cxn modelId="{12A23EAA-9A5D-4D11-81D1-C97849B58D2C}" type="presParOf" srcId="{8F20424C-4D8A-4D31-8505-BB5285CBE772}" destId="{936DC53A-CFE9-41FB-9A99-0C08B98742FF}" srcOrd="0" destOrd="0" presId="urn:microsoft.com/office/officeart/2005/8/layout/hProcess7"/>
    <dgm:cxn modelId="{525E154D-AB4B-4B40-89AB-22EE4612AAB0}" type="presParOf" srcId="{8F20424C-4D8A-4D31-8505-BB5285CBE772}" destId="{F9110C4F-7872-48A6-9F90-346405D39C1B}" srcOrd="1" destOrd="0" presId="urn:microsoft.com/office/officeart/2005/8/layout/hProcess7"/>
    <dgm:cxn modelId="{F2AA45E0-3D69-4F7F-AF01-0528E15F830A}" type="presParOf" srcId="{EF978E0A-5DE1-4BCC-BF1E-1A342DD132AF}" destId="{3D99F770-374A-4CE5-83EE-952904E7F017}" srcOrd="1" destOrd="0" presId="urn:microsoft.com/office/officeart/2005/8/layout/hProcess7"/>
    <dgm:cxn modelId="{E235F6E7-B505-415B-B282-745436D3934F}" type="presParOf" srcId="{EF978E0A-5DE1-4BCC-BF1E-1A342DD132AF}" destId="{CF0B67BA-8CB0-47B3-B1A1-B93DD1BA7CE8}" srcOrd="2" destOrd="0" presId="urn:microsoft.com/office/officeart/2005/8/layout/hProcess7"/>
    <dgm:cxn modelId="{074036B1-2645-4CD8-8166-4299E71716C5}" type="presParOf" srcId="{CF0B67BA-8CB0-47B3-B1A1-B93DD1BA7CE8}" destId="{633AB923-C4A8-4627-8E6A-CA5215ACF25A}" srcOrd="0" destOrd="0" presId="urn:microsoft.com/office/officeart/2005/8/layout/hProcess7"/>
    <dgm:cxn modelId="{1F0BBFD1-E4AD-4845-86C6-A19B39DC8626}" type="presParOf" srcId="{CF0B67BA-8CB0-47B3-B1A1-B93DD1BA7CE8}" destId="{4128CA44-306E-4A60-92C3-19B63C9500FD}" srcOrd="1" destOrd="0" presId="urn:microsoft.com/office/officeart/2005/8/layout/hProcess7"/>
    <dgm:cxn modelId="{A8DA69B7-C841-4ADD-A79A-FE4C2791DDD9}" type="presParOf" srcId="{CF0B67BA-8CB0-47B3-B1A1-B93DD1BA7CE8}" destId="{5AEF9ED3-AEEA-4E34-BAB1-714435C482B0}" srcOrd="2" destOrd="0" presId="urn:microsoft.com/office/officeart/2005/8/layout/hProcess7"/>
    <dgm:cxn modelId="{D03084A9-48F7-4AC9-A3C8-B1A5C282351B}" type="presParOf" srcId="{EF978E0A-5DE1-4BCC-BF1E-1A342DD132AF}" destId="{D1ACA5B6-1053-471B-9FA8-19D64AA97099}" srcOrd="3" destOrd="0" presId="urn:microsoft.com/office/officeart/2005/8/layout/hProcess7"/>
    <dgm:cxn modelId="{96DB8701-2D93-4AED-89AA-CEFF24471F62}" type="presParOf" srcId="{EF978E0A-5DE1-4BCC-BF1E-1A342DD132AF}" destId="{E8EA862E-A647-4F5C-985E-53F62B49EDBF}" srcOrd="4" destOrd="0" presId="urn:microsoft.com/office/officeart/2005/8/layout/hProcess7"/>
    <dgm:cxn modelId="{58974AE0-96F6-4050-B347-8161E0041979}" type="presParOf" srcId="{E8EA862E-A647-4F5C-985E-53F62B49EDBF}" destId="{86566A31-BBE8-4C87-BEE8-6A30B35E31EF}" srcOrd="0" destOrd="0" presId="urn:microsoft.com/office/officeart/2005/8/layout/hProcess7"/>
    <dgm:cxn modelId="{1723F994-9721-47E2-BF47-EDD4A4CFCF2A}" type="presParOf" srcId="{E8EA862E-A647-4F5C-985E-53F62B49EDBF}" destId="{AEFC3314-C242-458B-8A74-1E9B10C223CA}" srcOrd="1" destOrd="0" presId="urn:microsoft.com/office/officeart/2005/8/layout/hProcess7"/>
    <dgm:cxn modelId="{92A471FF-3110-4FC4-8FA6-5FFC028D8B20}" type="presParOf" srcId="{EF978E0A-5DE1-4BCC-BF1E-1A342DD132AF}" destId="{657F8795-D5E8-42F8-A2F9-8DD52773A95B}" srcOrd="5" destOrd="0" presId="urn:microsoft.com/office/officeart/2005/8/layout/hProcess7"/>
    <dgm:cxn modelId="{53748174-E7EF-4E2E-8571-3157D34AD99A}" type="presParOf" srcId="{EF978E0A-5DE1-4BCC-BF1E-1A342DD132AF}" destId="{D6EBAA9B-9E06-4533-AED8-821BFCAFEC28}" srcOrd="6" destOrd="0" presId="urn:microsoft.com/office/officeart/2005/8/layout/hProcess7"/>
    <dgm:cxn modelId="{E1ACAD77-84AF-4368-9809-00A812775CF7}" type="presParOf" srcId="{D6EBAA9B-9E06-4533-AED8-821BFCAFEC28}" destId="{9D445AA5-0750-4B93-A0E0-A2FD935488ED}" srcOrd="0" destOrd="0" presId="urn:microsoft.com/office/officeart/2005/8/layout/hProcess7"/>
    <dgm:cxn modelId="{51358BC7-D7F2-4986-8B45-FBCFF101FDC8}" type="presParOf" srcId="{D6EBAA9B-9E06-4533-AED8-821BFCAFEC28}" destId="{D8C8B54F-F96E-41D2-8420-16EA3BB9D1FE}" srcOrd="1" destOrd="0" presId="urn:microsoft.com/office/officeart/2005/8/layout/hProcess7"/>
    <dgm:cxn modelId="{8BD1038A-E9FF-4E6A-A46E-FEEAB5279BE1}" type="presParOf" srcId="{D6EBAA9B-9E06-4533-AED8-821BFCAFEC28}" destId="{5984F1F1-BFB9-4AC2-B4E2-170790B21A32}" srcOrd="2" destOrd="0" presId="urn:microsoft.com/office/officeart/2005/8/layout/hProcess7"/>
    <dgm:cxn modelId="{658D13F1-F90C-401C-813C-A294213502A6}" type="presParOf" srcId="{EF978E0A-5DE1-4BCC-BF1E-1A342DD132AF}" destId="{79500D1D-E1D1-4869-8DD7-656BA529915E}" srcOrd="7" destOrd="0" presId="urn:microsoft.com/office/officeart/2005/8/layout/hProcess7"/>
    <dgm:cxn modelId="{820C726F-ACB2-4B2D-85C8-D61F59F7F413}" type="presParOf" srcId="{EF978E0A-5DE1-4BCC-BF1E-1A342DD132AF}" destId="{26D6FBBF-6BE5-4648-9C52-02E39A2BA863}" srcOrd="8" destOrd="0" presId="urn:microsoft.com/office/officeart/2005/8/layout/hProcess7"/>
    <dgm:cxn modelId="{5B968DFC-7C0C-4112-A1A1-69F60597D034}" type="presParOf" srcId="{26D6FBBF-6BE5-4648-9C52-02E39A2BA863}" destId="{1621BE42-66FD-4EF8-BE66-C8EA15427A0D}" srcOrd="0" destOrd="0" presId="urn:microsoft.com/office/officeart/2005/8/layout/hProcess7"/>
    <dgm:cxn modelId="{CF844A58-6945-4B41-A26A-F776E9115A8B}" type="presParOf" srcId="{26D6FBBF-6BE5-4648-9C52-02E39A2BA863}" destId="{0E929AEF-20EC-41FA-BCC1-84F027564441}"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31C893-5776-46EE-82CF-A72F91BF480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65688F17-DF79-4449-A12B-C2605565A01E}">
      <dgm:prSet custT="1"/>
      <dgm:spPr>
        <a:solidFill>
          <a:srgbClr val="00B0F0"/>
        </a:solidFill>
      </dgm:spPr>
      <dgm:t>
        <a:bodyPr/>
        <a:lstStyle/>
        <a:p>
          <a:pPr algn="just"/>
          <a:r>
            <a:rPr lang="it-IT" sz="2400" b="1" i="1" dirty="0" smtClean="0">
              <a:solidFill>
                <a:srgbClr val="C00000"/>
              </a:solidFill>
            </a:rPr>
            <a:t>Alla domanda: </a:t>
          </a:r>
          <a:r>
            <a:rPr lang="it-IT" sz="2400" b="1" i="1" dirty="0" smtClean="0">
              <a:solidFill>
                <a:srgbClr val="002060"/>
              </a:solidFill>
            </a:rPr>
            <a:t>Quanto credi potrà contare nel tuo cammino il colloquio con gli orientatori? </a:t>
          </a:r>
          <a:r>
            <a:rPr lang="it-IT" sz="2400" b="1" i="1" dirty="0" smtClean="0">
              <a:solidFill>
                <a:srgbClr val="C00000"/>
              </a:solidFill>
            </a:rPr>
            <a:t>1 l’1,6%, 2il 4,8%, 3 il 3,2%, 4 l’8,1%, 5 l’11,3%, 6 il 19,4%, 7 il 12,9%, 8 il 29%, 9 il 6,5%, 10 il 3,2%.</a:t>
          </a:r>
          <a:endParaRPr lang="it-IT" sz="2400" dirty="0">
            <a:solidFill>
              <a:srgbClr val="C00000"/>
            </a:solidFill>
          </a:endParaRPr>
        </a:p>
      </dgm:t>
    </dgm:pt>
    <dgm:pt modelId="{D0DEBDF8-6739-4A91-BE18-B68A96D2BF1F}" type="parTrans" cxnId="{BFCCA0E3-6DCC-45ED-AE8B-007ED959F584}">
      <dgm:prSet/>
      <dgm:spPr/>
      <dgm:t>
        <a:bodyPr/>
        <a:lstStyle/>
        <a:p>
          <a:endParaRPr lang="it-IT">
            <a:solidFill>
              <a:srgbClr val="FFFF00"/>
            </a:solidFill>
          </a:endParaRPr>
        </a:p>
      </dgm:t>
    </dgm:pt>
    <dgm:pt modelId="{26E2512D-95FF-49AB-8C43-1A10B2910230}" type="sibTrans" cxnId="{BFCCA0E3-6DCC-45ED-AE8B-007ED959F584}">
      <dgm:prSet/>
      <dgm:spPr/>
      <dgm:t>
        <a:bodyPr/>
        <a:lstStyle/>
        <a:p>
          <a:endParaRPr lang="it-IT">
            <a:solidFill>
              <a:srgbClr val="FFFF00"/>
            </a:solidFill>
          </a:endParaRPr>
        </a:p>
      </dgm:t>
    </dgm:pt>
    <dgm:pt modelId="{06211C54-2D30-4264-9833-6F7091584860}">
      <dgm:prSet/>
      <dgm:spPr>
        <a:solidFill>
          <a:srgbClr val="00B0F0"/>
        </a:solidFill>
      </dgm:spPr>
      <dgm:t>
        <a:bodyPr/>
        <a:lstStyle/>
        <a:p>
          <a:pPr algn="just"/>
          <a:r>
            <a:rPr lang="it-IT" b="1" i="1" dirty="0" smtClean="0">
              <a:solidFill>
                <a:srgbClr val="C00000"/>
              </a:solidFill>
            </a:rPr>
            <a:t>Alla domanda: </a:t>
          </a:r>
          <a:r>
            <a:rPr lang="it-IT" b="1" i="1" dirty="0" smtClean="0">
              <a:solidFill>
                <a:srgbClr val="FFFF00"/>
              </a:solidFill>
            </a:rPr>
            <a:t>Quanto credi potrà contare nel tuo cammino la tua storia e i tuoi risultati </a:t>
          </a:r>
          <a:r>
            <a:rPr lang="it-IT" b="1" i="1" dirty="0" smtClean="0">
              <a:solidFill>
                <a:srgbClr val="C00000"/>
              </a:solidFill>
            </a:rPr>
            <a:t>scolastici?1 lo 0%, 2 il 4,8%, 3 l’1,6%, 4 il 9,7%, 5 il 4,8%, 6 il 14,5%, 7 il 25,8%, 8 il 17,7%, 9 il 9,7%, 10 l’11,3%.</a:t>
          </a:r>
          <a:endParaRPr lang="it-IT" dirty="0">
            <a:solidFill>
              <a:srgbClr val="C00000"/>
            </a:solidFill>
          </a:endParaRPr>
        </a:p>
      </dgm:t>
    </dgm:pt>
    <dgm:pt modelId="{939F12CE-86DD-4A3C-9CC0-FECB5CDEADBA}" type="parTrans" cxnId="{D463AFE4-A481-4678-B111-1E5A684BF98C}">
      <dgm:prSet/>
      <dgm:spPr/>
      <dgm:t>
        <a:bodyPr/>
        <a:lstStyle/>
        <a:p>
          <a:endParaRPr lang="it-IT">
            <a:solidFill>
              <a:srgbClr val="FFFF00"/>
            </a:solidFill>
          </a:endParaRPr>
        </a:p>
      </dgm:t>
    </dgm:pt>
    <dgm:pt modelId="{2E664748-65E7-44EF-9C36-1CF0C853CB48}" type="sibTrans" cxnId="{D463AFE4-A481-4678-B111-1E5A684BF98C}">
      <dgm:prSet/>
      <dgm:spPr/>
      <dgm:t>
        <a:bodyPr/>
        <a:lstStyle/>
        <a:p>
          <a:endParaRPr lang="it-IT">
            <a:solidFill>
              <a:srgbClr val="FFFF00"/>
            </a:solidFill>
          </a:endParaRPr>
        </a:p>
      </dgm:t>
    </dgm:pt>
    <dgm:pt modelId="{2C2F12DC-E1CA-4E96-9AF0-11167A1AE3BD}" type="pres">
      <dgm:prSet presAssocID="{EE31C893-5776-46EE-82CF-A72F91BF4804}" presName="diagram" presStyleCnt="0">
        <dgm:presLayoutVars>
          <dgm:dir/>
        </dgm:presLayoutVars>
      </dgm:prSet>
      <dgm:spPr/>
      <dgm:t>
        <a:bodyPr/>
        <a:lstStyle/>
        <a:p>
          <a:endParaRPr lang="it-IT"/>
        </a:p>
      </dgm:t>
    </dgm:pt>
    <dgm:pt modelId="{3467CEAA-9996-4D6B-A883-6409EB6E4B96}" type="pres">
      <dgm:prSet presAssocID="{65688F17-DF79-4449-A12B-C2605565A01E}" presName="composite" presStyleCnt="0"/>
      <dgm:spPr/>
    </dgm:pt>
    <dgm:pt modelId="{CC61D862-2000-43F1-A998-BDA0A8E887DB}" type="pres">
      <dgm:prSet presAssocID="{65688F17-DF79-4449-A12B-C2605565A01E}" presName="Image" presStyleLbl="bgShp" presStyleIdx="0" presStyleCnt="2" custScaleX="149656" custScaleY="136214" custLinFactNeighborX="1108" custLinFactNeighborY="-23249"/>
      <dgm:spPr>
        <a:blipFill rotWithShape="1">
          <a:blip xmlns:r="http://schemas.openxmlformats.org/officeDocument/2006/relationships" r:embed="rId1"/>
          <a:stretch>
            <a:fillRect/>
          </a:stretch>
        </a:blipFill>
      </dgm:spPr>
    </dgm:pt>
    <dgm:pt modelId="{EA3ED15B-AA0E-4CAA-B879-89DFC530734D}" type="pres">
      <dgm:prSet presAssocID="{65688F17-DF79-4449-A12B-C2605565A01E}" presName="Parent" presStyleLbl="node0" presStyleIdx="0" presStyleCnt="2" custScaleX="169577" custScaleY="238341" custLinFactY="12297" custLinFactNeighborX="-5563" custLinFactNeighborY="100000">
        <dgm:presLayoutVars>
          <dgm:bulletEnabled val="1"/>
        </dgm:presLayoutVars>
      </dgm:prSet>
      <dgm:spPr/>
      <dgm:t>
        <a:bodyPr/>
        <a:lstStyle/>
        <a:p>
          <a:endParaRPr lang="it-IT"/>
        </a:p>
      </dgm:t>
    </dgm:pt>
    <dgm:pt modelId="{4210DEF2-4312-467A-B3BF-FF3889ADFADC}" type="pres">
      <dgm:prSet presAssocID="{26E2512D-95FF-49AB-8C43-1A10B2910230}" presName="sibTrans" presStyleCnt="0"/>
      <dgm:spPr/>
    </dgm:pt>
    <dgm:pt modelId="{F789B5C3-1FB1-4517-BC37-0B7B7AEBDEB7}" type="pres">
      <dgm:prSet presAssocID="{06211C54-2D30-4264-9833-6F7091584860}" presName="composite" presStyleCnt="0"/>
      <dgm:spPr/>
    </dgm:pt>
    <dgm:pt modelId="{1C8E0257-7827-494F-AEB0-7D72385C74D3}" type="pres">
      <dgm:prSet presAssocID="{06211C54-2D30-4264-9833-6F7091584860}" presName="Image" presStyleLbl="bgShp" presStyleIdx="1" presStyleCnt="2" custScaleX="149144" custScaleY="121557" custLinFactNeighborX="-1940" custLinFactNeighborY="-22499"/>
      <dgm:spPr>
        <a:blipFill rotWithShape="1">
          <a:blip xmlns:r="http://schemas.openxmlformats.org/officeDocument/2006/relationships" r:embed="rId2"/>
          <a:stretch>
            <a:fillRect/>
          </a:stretch>
        </a:blipFill>
      </dgm:spPr>
    </dgm:pt>
    <dgm:pt modelId="{5F95AD50-7A7E-4EC3-A52B-6B4696EEEB8F}" type="pres">
      <dgm:prSet presAssocID="{06211C54-2D30-4264-9833-6F7091584860}" presName="Parent" presStyleLbl="node0" presStyleIdx="1" presStyleCnt="2" custScaleX="168058" custScaleY="246966" custLinFactY="7206" custLinFactNeighborX="-10068" custLinFactNeighborY="100000">
        <dgm:presLayoutVars>
          <dgm:bulletEnabled val="1"/>
        </dgm:presLayoutVars>
      </dgm:prSet>
      <dgm:spPr/>
      <dgm:t>
        <a:bodyPr/>
        <a:lstStyle/>
        <a:p>
          <a:endParaRPr lang="it-IT"/>
        </a:p>
      </dgm:t>
    </dgm:pt>
  </dgm:ptLst>
  <dgm:cxnLst>
    <dgm:cxn modelId="{D463AFE4-A481-4678-B111-1E5A684BF98C}" srcId="{EE31C893-5776-46EE-82CF-A72F91BF4804}" destId="{06211C54-2D30-4264-9833-6F7091584860}" srcOrd="1" destOrd="0" parTransId="{939F12CE-86DD-4A3C-9CC0-FECB5CDEADBA}" sibTransId="{2E664748-65E7-44EF-9C36-1CF0C853CB48}"/>
    <dgm:cxn modelId="{F836A24B-4039-49D3-9B39-329B284FAA92}" type="presOf" srcId="{65688F17-DF79-4449-A12B-C2605565A01E}" destId="{EA3ED15B-AA0E-4CAA-B879-89DFC530734D}" srcOrd="0" destOrd="0" presId="urn:microsoft.com/office/officeart/2008/layout/BendingPictureCaption"/>
    <dgm:cxn modelId="{35A34A92-589C-4FFB-9632-FEDF94FA99EA}" type="presOf" srcId="{EE31C893-5776-46EE-82CF-A72F91BF4804}" destId="{2C2F12DC-E1CA-4E96-9AF0-11167A1AE3BD}" srcOrd="0" destOrd="0" presId="urn:microsoft.com/office/officeart/2008/layout/BendingPictureCaption"/>
    <dgm:cxn modelId="{15B9D252-0D9C-4BD1-B18C-926BB2C737D9}" type="presOf" srcId="{06211C54-2D30-4264-9833-6F7091584860}" destId="{5F95AD50-7A7E-4EC3-A52B-6B4696EEEB8F}" srcOrd="0" destOrd="0" presId="urn:microsoft.com/office/officeart/2008/layout/BendingPictureCaption"/>
    <dgm:cxn modelId="{BFCCA0E3-6DCC-45ED-AE8B-007ED959F584}" srcId="{EE31C893-5776-46EE-82CF-A72F91BF4804}" destId="{65688F17-DF79-4449-A12B-C2605565A01E}" srcOrd="0" destOrd="0" parTransId="{D0DEBDF8-6739-4A91-BE18-B68A96D2BF1F}" sibTransId="{26E2512D-95FF-49AB-8C43-1A10B2910230}"/>
    <dgm:cxn modelId="{AD6BB3B8-79D6-4871-865D-BF1E429C30BC}" type="presParOf" srcId="{2C2F12DC-E1CA-4E96-9AF0-11167A1AE3BD}" destId="{3467CEAA-9996-4D6B-A883-6409EB6E4B96}" srcOrd="0" destOrd="0" presId="urn:microsoft.com/office/officeart/2008/layout/BendingPictureCaption"/>
    <dgm:cxn modelId="{D2963703-BA57-4A50-A272-474D66CDFEB3}" type="presParOf" srcId="{3467CEAA-9996-4D6B-A883-6409EB6E4B96}" destId="{CC61D862-2000-43F1-A998-BDA0A8E887DB}" srcOrd="0" destOrd="0" presId="urn:microsoft.com/office/officeart/2008/layout/BendingPictureCaption"/>
    <dgm:cxn modelId="{4C398062-608F-478B-8B9F-0F8961CB45B1}" type="presParOf" srcId="{3467CEAA-9996-4D6B-A883-6409EB6E4B96}" destId="{EA3ED15B-AA0E-4CAA-B879-89DFC530734D}" srcOrd="1" destOrd="0" presId="urn:microsoft.com/office/officeart/2008/layout/BendingPictureCaption"/>
    <dgm:cxn modelId="{47F17114-A32E-46BD-9249-B66A201AC79C}" type="presParOf" srcId="{2C2F12DC-E1CA-4E96-9AF0-11167A1AE3BD}" destId="{4210DEF2-4312-467A-B3BF-FF3889ADFADC}" srcOrd="1" destOrd="0" presId="urn:microsoft.com/office/officeart/2008/layout/BendingPictureCaption"/>
    <dgm:cxn modelId="{C5235CA9-6674-4E9E-AE65-C867DA269D87}" type="presParOf" srcId="{2C2F12DC-E1CA-4E96-9AF0-11167A1AE3BD}" destId="{F789B5C3-1FB1-4517-BC37-0B7B7AEBDEB7}" srcOrd="2" destOrd="0" presId="urn:microsoft.com/office/officeart/2008/layout/BendingPictureCaption"/>
    <dgm:cxn modelId="{4B48A70E-A7CF-4E38-B21A-6D4521771C65}" type="presParOf" srcId="{F789B5C3-1FB1-4517-BC37-0B7B7AEBDEB7}" destId="{1C8E0257-7827-494F-AEB0-7D72385C74D3}" srcOrd="0" destOrd="0" presId="urn:microsoft.com/office/officeart/2008/layout/BendingPictureCaption"/>
    <dgm:cxn modelId="{8406A831-277F-400E-AC7F-43B535A93524}" type="presParOf" srcId="{F789B5C3-1FB1-4517-BC37-0B7B7AEBDEB7}" destId="{5F95AD50-7A7E-4EC3-A52B-6B4696EEEB8F}"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F109A6-1B9C-4DF9-AE36-25C805553EB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43C35E64-5812-49EC-95F5-F349BDC30E65}">
      <dgm:prSet custT="1"/>
      <dgm:spPr>
        <a:solidFill>
          <a:srgbClr val="00B0F0"/>
        </a:solidFill>
      </dgm:spPr>
      <dgm:t>
        <a:bodyPr/>
        <a:lstStyle/>
        <a:p>
          <a:pPr algn="just"/>
          <a:r>
            <a:rPr lang="it-IT" sz="2400" b="1" i="1" dirty="0" smtClean="0">
              <a:solidFill>
                <a:srgbClr val="C00000"/>
              </a:solidFill>
            </a:rPr>
            <a:t>Alla domanda: </a:t>
          </a:r>
          <a:r>
            <a:rPr lang="it-IT" sz="2400" b="1" i="1" dirty="0" smtClean="0">
              <a:solidFill>
                <a:srgbClr val="FFFF00"/>
              </a:solidFill>
            </a:rPr>
            <a:t>Quanto credi potrà contare nel tuo futuro una riflessione attenta sui tuoi interessi?1 </a:t>
          </a:r>
          <a:r>
            <a:rPr lang="it-IT" sz="2400" b="1" i="1" dirty="0" smtClean="0">
              <a:solidFill>
                <a:srgbClr val="C00000"/>
              </a:solidFill>
            </a:rPr>
            <a:t>lo 0%, 2 l1,6%, 3 lo 0%, 4 il 6,5%, 5 il 4,8%, 6 l’8,1%, 7 il 30,6%, 8 il 25,8%, 9 il 6,5%, 10 il 16,1%.</a:t>
          </a:r>
          <a:endParaRPr lang="it-IT" sz="2400" dirty="0">
            <a:solidFill>
              <a:srgbClr val="C00000"/>
            </a:solidFill>
          </a:endParaRPr>
        </a:p>
      </dgm:t>
    </dgm:pt>
    <dgm:pt modelId="{A0A0CE32-1E0D-442B-98F0-22105B9D4A4F}" type="parTrans" cxnId="{5D13CA0F-0984-482C-A1DD-680F298E0605}">
      <dgm:prSet/>
      <dgm:spPr/>
      <dgm:t>
        <a:bodyPr/>
        <a:lstStyle/>
        <a:p>
          <a:endParaRPr lang="it-IT"/>
        </a:p>
      </dgm:t>
    </dgm:pt>
    <dgm:pt modelId="{18E50883-17EC-4FF7-A68C-778285557C16}" type="sibTrans" cxnId="{5D13CA0F-0984-482C-A1DD-680F298E0605}">
      <dgm:prSet/>
      <dgm:spPr/>
      <dgm:t>
        <a:bodyPr/>
        <a:lstStyle/>
        <a:p>
          <a:endParaRPr lang="it-IT"/>
        </a:p>
      </dgm:t>
    </dgm:pt>
    <dgm:pt modelId="{13216CA8-3237-41C8-ADAC-D94C45749582}">
      <dgm:prSet custT="1"/>
      <dgm:spPr>
        <a:solidFill>
          <a:srgbClr val="00B0F0"/>
        </a:solidFill>
      </dgm:spPr>
      <dgm:t>
        <a:bodyPr/>
        <a:lstStyle/>
        <a:p>
          <a:pPr algn="just"/>
          <a:r>
            <a:rPr lang="it-IT" sz="2400" b="1" i="1" dirty="0" smtClean="0">
              <a:solidFill>
                <a:srgbClr val="C00000"/>
              </a:solidFill>
            </a:rPr>
            <a:t>Alla domanda: </a:t>
          </a:r>
          <a:r>
            <a:rPr lang="it-IT" sz="2400" b="1" i="1" dirty="0" smtClean="0">
              <a:solidFill>
                <a:srgbClr val="002060"/>
              </a:solidFill>
            </a:rPr>
            <a:t>Quanto credi potrà contare nel tuo futuro l’immagine sociale della tua scuola ipotizzata, il suo prestigio? </a:t>
          </a:r>
          <a:r>
            <a:rPr lang="it-IT" sz="2400" b="1" i="1" dirty="0" smtClean="0">
              <a:solidFill>
                <a:srgbClr val="C00000"/>
              </a:solidFill>
            </a:rPr>
            <a:t>1 il 6,5%, 2 il 4,8%, 3 il 6,5%, 4 il 6,5%, 5 il 12,9%, 6 il 16,1%, 7 il 24,2%, 8 l’11,3%, 9 il 4,8 %, 10 il 6,5%.</a:t>
          </a:r>
          <a:endParaRPr lang="it-IT" sz="2400" dirty="0">
            <a:solidFill>
              <a:srgbClr val="C00000"/>
            </a:solidFill>
          </a:endParaRPr>
        </a:p>
      </dgm:t>
    </dgm:pt>
    <dgm:pt modelId="{16781777-0217-4B34-9C2F-A7140082AD0D}" type="parTrans" cxnId="{F2F9EBC2-74A5-4C09-86CE-3E9F849A398F}">
      <dgm:prSet/>
      <dgm:spPr/>
      <dgm:t>
        <a:bodyPr/>
        <a:lstStyle/>
        <a:p>
          <a:endParaRPr lang="it-IT"/>
        </a:p>
      </dgm:t>
    </dgm:pt>
    <dgm:pt modelId="{7FF04640-C657-471E-9650-1B773B00B008}" type="sibTrans" cxnId="{F2F9EBC2-74A5-4C09-86CE-3E9F849A398F}">
      <dgm:prSet/>
      <dgm:spPr/>
      <dgm:t>
        <a:bodyPr/>
        <a:lstStyle/>
        <a:p>
          <a:endParaRPr lang="it-IT"/>
        </a:p>
      </dgm:t>
    </dgm:pt>
    <dgm:pt modelId="{E6A496A4-04B1-4B84-A00C-BE63AA5FF1FD}" type="pres">
      <dgm:prSet presAssocID="{04F109A6-1B9C-4DF9-AE36-25C805553EB4}" presName="diagram" presStyleCnt="0">
        <dgm:presLayoutVars>
          <dgm:dir/>
        </dgm:presLayoutVars>
      </dgm:prSet>
      <dgm:spPr/>
      <dgm:t>
        <a:bodyPr/>
        <a:lstStyle/>
        <a:p>
          <a:endParaRPr lang="it-IT"/>
        </a:p>
      </dgm:t>
    </dgm:pt>
    <dgm:pt modelId="{B855137E-C44F-4DD4-9D1D-2EE2ABC7583A}" type="pres">
      <dgm:prSet presAssocID="{43C35E64-5812-49EC-95F5-F349BDC30E65}" presName="composite" presStyleCnt="0"/>
      <dgm:spPr/>
    </dgm:pt>
    <dgm:pt modelId="{8FEFC6E9-9BBA-4DF5-8236-67103CE40662}" type="pres">
      <dgm:prSet presAssocID="{43C35E64-5812-49EC-95F5-F349BDC30E65}" presName="Image" presStyleLbl="bgShp" presStyleIdx="0" presStyleCnt="2" custScaleX="165494" custScaleY="130616" custLinFactNeighborX="3234" custLinFactNeighborY="-20731"/>
      <dgm:spPr>
        <a:blipFill rotWithShape="1">
          <a:blip xmlns:r="http://schemas.openxmlformats.org/officeDocument/2006/relationships" r:embed="rId1"/>
          <a:stretch>
            <a:fillRect/>
          </a:stretch>
        </a:blipFill>
      </dgm:spPr>
    </dgm:pt>
    <dgm:pt modelId="{98AAD6B4-E586-491E-B024-158D2E12340E}" type="pres">
      <dgm:prSet presAssocID="{43C35E64-5812-49EC-95F5-F349BDC30E65}" presName="Parent" presStyleLbl="node0" presStyleIdx="0" presStyleCnt="2" custScaleX="188517" custScaleY="300663" custLinFactY="55763" custLinFactNeighborX="-13349" custLinFactNeighborY="100000">
        <dgm:presLayoutVars>
          <dgm:bulletEnabled val="1"/>
        </dgm:presLayoutVars>
      </dgm:prSet>
      <dgm:spPr/>
      <dgm:t>
        <a:bodyPr/>
        <a:lstStyle/>
        <a:p>
          <a:endParaRPr lang="it-IT"/>
        </a:p>
      </dgm:t>
    </dgm:pt>
    <dgm:pt modelId="{BA39B4F9-83CE-4329-A309-8992642B9E90}" type="pres">
      <dgm:prSet presAssocID="{18E50883-17EC-4FF7-A68C-778285557C16}" presName="sibTrans" presStyleCnt="0"/>
      <dgm:spPr/>
    </dgm:pt>
    <dgm:pt modelId="{2245ABD1-80D1-4F58-A6D8-72DBE26357ED}" type="pres">
      <dgm:prSet presAssocID="{13216CA8-3237-41C8-ADAC-D94C45749582}" presName="composite" presStyleCnt="0"/>
      <dgm:spPr/>
    </dgm:pt>
    <dgm:pt modelId="{A230A497-05CE-49C6-A816-E4FD3AFB07A9}" type="pres">
      <dgm:prSet presAssocID="{13216CA8-3237-41C8-ADAC-D94C45749582}" presName="Image" presStyleLbl="bgShp" presStyleIdx="1" presStyleCnt="2" custScaleX="176454" custScaleY="132177" custLinFactNeighborX="2729" custLinFactNeighborY="-24001"/>
      <dgm:spPr>
        <a:blipFill rotWithShape="1">
          <a:blip xmlns:r="http://schemas.openxmlformats.org/officeDocument/2006/relationships" r:embed="rId2"/>
          <a:stretch>
            <a:fillRect/>
          </a:stretch>
        </a:blipFill>
      </dgm:spPr>
    </dgm:pt>
    <dgm:pt modelId="{A115D73D-8A8F-47EF-B00E-061945BAE1D2}" type="pres">
      <dgm:prSet presAssocID="{13216CA8-3237-41C8-ADAC-D94C45749582}" presName="Parent" presStyleLbl="node0" presStyleIdx="1" presStyleCnt="2" custScaleX="202654" custScaleY="314236" custLinFactY="52681" custLinFactNeighborX="-6960" custLinFactNeighborY="100000">
        <dgm:presLayoutVars>
          <dgm:bulletEnabled val="1"/>
        </dgm:presLayoutVars>
      </dgm:prSet>
      <dgm:spPr/>
      <dgm:t>
        <a:bodyPr/>
        <a:lstStyle/>
        <a:p>
          <a:endParaRPr lang="it-IT"/>
        </a:p>
      </dgm:t>
    </dgm:pt>
  </dgm:ptLst>
  <dgm:cxnLst>
    <dgm:cxn modelId="{99A5646F-F071-4795-9957-AB678E733E8B}" type="presOf" srcId="{43C35E64-5812-49EC-95F5-F349BDC30E65}" destId="{98AAD6B4-E586-491E-B024-158D2E12340E}" srcOrd="0" destOrd="0" presId="urn:microsoft.com/office/officeart/2008/layout/BendingPictureCaption"/>
    <dgm:cxn modelId="{5D13CA0F-0984-482C-A1DD-680F298E0605}" srcId="{04F109A6-1B9C-4DF9-AE36-25C805553EB4}" destId="{43C35E64-5812-49EC-95F5-F349BDC30E65}" srcOrd="0" destOrd="0" parTransId="{A0A0CE32-1E0D-442B-98F0-22105B9D4A4F}" sibTransId="{18E50883-17EC-4FF7-A68C-778285557C16}"/>
    <dgm:cxn modelId="{BC1AFEF5-5701-449F-A7DD-F93162C32D95}" type="presOf" srcId="{13216CA8-3237-41C8-ADAC-D94C45749582}" destId="{A115D73D-8A8F-47EF-B00E-061945BAE1D2}" srcOrd="0" destOrd="0" presId="urn:microsoft.com/office/officeart/2008/layout/BendingPictureCaption"/>
    <dgm:cxn modelId="{F2F9EBC2-74A5-4C09-86CE-3E9F849A398F}" srcId="{04F109A6-1B9C-4DF9-AE36-25C805553EB4}" destId="{13216CA8-3237-41C8-ADAC-D94C45749582}" srcOrd="1" destOrd="0" parTransId="{16781777-0217-4B34-9C2F-A7140082AD0D}" sibTransId="{7FF04640-C657-471E-9650-1B773B00B008}"/>
    <dgm:cxn modelId="{AABC4606-46C4-4C5C-B525-4DFD7A32036C}" type="presOf" srcId="{04F109A6-1B9C-4DF9-AE36-25C805553EB4}" destId="{E6A496A4-04B1-4B84-A00C-BE63AA5FF1FD}" srcOrd="0" destOrd="0" presId="urn:microsoft.com/office/officeart/2008/layout/BendingPictureCaption"/>
    <dgm:cxn modelId="{A64CC801-0BEE-4E4B-89A6-D59E6479F47A}" type="presParOf" srcId="{E6A496A4-04B1-4B84-A00C-BE63AA5FF1FD}" destId="{B855137E-C44F-4DD4-9D1D-2EE2ABC7583A}" srcOrd="0" destOrd="0" presId="urn:microsoft.com/office/officeart/2008/layout/BendingPictureCaption"/>
    <dgm:cxn modelId="{B89FC34E-3D5C-4681-9813-551D938C6963}" type="presParOf" srcId="{B855137E-C44F-4DD4-9D1D-2EE2ABC7583A}" destId="{8FEFC6E9-9BBA-4DF5-8236-67103CE40662}" srcOrd="0" destOrd="0" presId="urn:microsoft.com/office/officeart/2008/layout/BendingPictureCaption"/>
    <dgm:cxn modelId="{3BE913AD-C572-4CCE-9EF3-235AED4CC99F}" type="presParOf" srcId="{B855137E-C44F-4DD4-9D1D-2EE2ABC7583A}" destId="{98AAD6B4-E586-491E-B024-158D2E12340E}" srcOrd="1" destOrd="0" presId="urn:microsoft.com/office/officeart/2008/layout/BendingPictureCaption"/>
    <dgm:cxn modelId="{836E411B-F498-4042-9AE5-896AD1B3CA98}" type="presParOf" srcId="{E6A496A4-04B1-4B84-A00C-BE63AA5FF1FD}" destId="{BA39B4F9-83CE-4329-A309-8992642B9E90}" srcOrd="1" destOrd="0" presId="urn:microsoft.com/office/officeart/2008/layout/BendingPictureCaption"/>
    <dgm:cxn modelId="{EF054B89-08A3-4F0C-89B0-4337A8548513}" type="presParOf" srcId="{E6A496A4-04B1-4B84-A00C-BE63AA5FF1FD}" destId="{2245ABD1-80D1-4F58-A6D8-72DBE26357ED}" srcOrd="2" destOrd="0" presId="urn:microsoft.com/office/officeart/2008/layout/BendingPictureCaption"/>
    <dgm:cxn modelId="{8A1101AD-1FF6-4C00-B439-6E27FC4EE5C0}" type="presParOf" srcId="{2245ABD1-80D1-4F58-A6D8-72DBE26357ED}" destId="{A230A497-05CE-49C6-A816-E4FD3AFB07A9}" srcOrd="0" destOrd="0" presId="urn:microsoft.com/office/officeart/2008/layout/BendingPictureCaption"/>
    <dgm:cxn modelId="{BCB0FD53-CA8D-46C6-9FF9-79EFD5D722D4}" type="presParOf" srcId="{2245ABD1-80D1-4F58-A6D8-72DBE26357ED}" destId="{A115D73D-8A8F-47EF-B00E-061945BAE1D2}"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A7767C-DC29-4839-9D3C-A1E34984174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99632635-ABF1-4E16-B4A2-EC16579DEFAC}">
      <dgm:prSet custT="1"/>
      <dgm:spPr>
        <a:solidFill>
          <a:srgbClr val="00B0F0"/>
        </a:solidFill>
      </dgm:spPr>
      <dgm:t>
        <a:bodyPr/>
        <a:lstStyle/>
        <a:p>
          <a:pPr algn="just"/>
          <a:r>
            <a:rPr lang="it-IT" sz="2400" b="1" i="1" dirty="0" smtClean="0">
              <a:solidFill>
                <a:srgbClr val="FF0000"/>
              </a:solidFill>
            </a:rPr>
            <a:t>Alla domanda: </a:t>
          </a:r>
          <a:r>
            <a:rPr lang="it-IT" sz="2400" b="1" i="1" dirty="0" smtClean="0">
              <a:solidFill>
                <a:srgbClr val="002060"/>
              </a:solidFill>
            </a:rPr>
            <a:t>Quanto credi potrà contare nel tuo futuro la prospettiva lavorativa che la scuola ti apre?          </a:t>
          </a:r>
          <a:r>
            <a:rPr lang="it-IT" sz="2400" b="1" i="1" dirty="0" smtClean="0">
              <a:solidFill>
                <a:srgbClr val="FF0000"/>
              </a:solidFill>
            </a:rPr>
            <a:t>1 lo 0%, 2 l’1,6%, 3 il 3,2%, 4 l’11,3%, 5 il 6,5%, 6 il 17,7%, 7 il 30,6%, 8 il 12,9%, 9 il 9,7%, 10 il 6,5%.</a:t>
          </a:r>
          <a:endParaRPr lang="it-IT" sz="2400" dirty="0">
            <a:solidFill>
              <a:srgbClr val="FF0000"/>
            </a:solidFill>
          </a:endParaRPr>
        </a:p>
      </dgm:t>
    </dgm:pt>
    <dgm:pt modelId="{F65000E4-746B-4350-A32E-92FBA9A701BA}" type="parTrans" cxnId="{8582C87C-0B03-43C3-B20A-8300DEFAD016}">
      <dgm:prSet/>
      <dgm:spPr/>
      <dgm:t>
        <a:bodyPr/>
        <a:lstStyle/>
        <a:p>
          <a:endParaRPr lang="it-IT"/>
        </a:p>
      </dgm:t>
    </dgm:pt>
    <dgm:pt modelId="{C3B8796B-0790-47AD-A9A8-43BBE8591B28}" type="sibTrans" cxnId="{8582C87C-0B03-43C3-B20A-8300DEFAD016}">
      <dgm:prSet/>
      <dgm:spPr/>
      <dgm:t>
        <a:bodyPr/>
        <a:lstStyle/>
        <a:p>
          <a:endParaRPr lang="it-IT"/>
        </a:p>
      </dgm:t>
    </dgm:pt>
    <dgm:pt modelId="{7B8BA2DD-C3AB-495B-A422-AFC72AE3A738}">
      <dgm:prSet custT="1"/>
      <dgm:spPr>
        <a:solidFill>
          <a:schemeClr val="accent2">
            <a:lumMod val="40000"/>
            <a:lumOff val="60000"/>
          </a:schemeClr>
        </a:solidFill>
      </dgm:spPr>
      <dgm:t>
        <a:bodyPr/>
        <a:lstStyle/>
        <a:p>
          <a:pPr algn="just"/>
          <a:r>
            <a:rPr lang="it-IT" sz="2400" b="1" i="1" dirty="0" smtClean="0">
              <a:solidFill>
                <a:srgbClr val="FF0000"/>
              </a:solidFill>
            </a:rPr>
            <a:t>Alla domanda: </a:t>
          </a:r>
          <a:r>
            <a:rPr lang="it-IT" sz="2400" b="1" i="1" dirty="0" smtClean="0">
              <a:solidFill>
                <a:srgbClr val="002060"/>
              </a:solidFill>
            </a:rPr>
            <a:t>Quanto credi potrà contare nel tuo futuro la prospettiva universitaria che la scuola ti apre?            </a:t>
          </a:r>
          <a:r>
            <a:rPr lang="it-IT" sz="2400" b="1" i="1" dirty="0" smtClean="0">
              <a:solidFill>
                <a:srgbClr val="FF0000"/>
              </a:solidFill>
            </a:rPr>
            <a:t>1 l’1,6%, 2 il 3,2%, 3 l’1,6%, 4 il 6,5%, 5 il 4,8%, 6 il 24,2%, 7 il 25,8%, 8 il 12,9%, 9 l’8,1%, 10 l’11,3%.</a:t>
          </a:r>
          <a:endParaRPr lang="it-IT" sz="2400" dirty="0">
            <a:solidFill>
              <a:srgbClr val="FF0000"/>
            </a:solidFill>
          </a:endParaRPr>
        </a:p>
      </dgm:t>
    </dgm:pt>
    <dgm:pt modelId="{87BFE503-E321-4690-BA63-59EF911EA6B2}" type="parTrans" cxnId="{7143ACB8-B2E2-4D3C-9DA0-17CAB8377F9B}">
      <dgm:prSet/>
      <dgm:spPr/>
      <dgm:t>
        <a:bodyPr/>
        <a:lstStyle/>
        <a:p>
          <a:endParaRPr lang="it-IT"/>
        </a:p>
      </dgm:t>
    </dgm:pt>
    <dgm:pt modelId="{7437B067-FDC8-45F9-A90B-33327A680EC9}" type="sibTrans" cxnId="{7143ACB8-B2E2-4D3C-9DA0-17CAB8377F9B}">
      <dgm:prSet/>
      <dgm:spPr/>
      <dgm:t>
        <a:bodyPr/>
        <a:lstStyle/>
        <a:p>
          <a:endParaRPr lang="it-IT"/>
        </a:p>
      </dgm:t>
    </dgm:pt>
    <dgm:pt modelId="{F6A3300A-24FC-4F07-B47D-B826924F7423}" type="pres">
      <dgm:prSet presAssocID="{3BA7767C-DC29-4839-9D3C-A1E34984174C}" presName="diagram" presStyleCnt="0">
        <dgm:presLayoutVars>
          <dgm:dir/>
        </dgm:presLayoutVars>
      </dgm:prSet>
      <dgm:spPr/>
      <dgm:t>
        <a:bodyPr/>
        <a:lstStyle/>
        <a:p>
          <a:endParaRPr lang="it-IT"/>
        </a:p>
      </dgm:t>
    </dgm:pt>
    <dgm:pt modelId="{8DCDA1C7-61E8-490F-BDBB-C70C1183035F}" type="pres">
      <dgm:prSet presAssocID="{99632635-ABF1-4E16-B4A2-EC16579DEFAC}" presName="composite" presStyleCnt="0"/>
      <dgm:spPr/>
    </dgm:pt>
    <dgm:pt modelId="{52C912D7-3320-4C0D-9F78-0BE40E55261C}" type="pres">
      <dgm:prSet presAssocID="{99632635-ABF1-4E16-B4A2-EC16579DEFAC}" presName="Image" presStyleLbl="bgShp" presStyleIdx="0" presStyleCnt="2" custScaleX="139808" custScaleY="108729" custLinFactNeighborX="4773" custLinFactNeighborY="-17584"/>
      <dgm:spPr>
        <a:blipFill rotWithShape="1">
          <a:blip xmlns:r="http://schemas.openxmlformats.org/officeDocument/2006/relationships" r:embed="rId1"/>
          <a:stretch>
            <a:fillRect/>
          </a:stretch>
        </a:blipFill>
      </dgm:spPr>
    </dgm:pt>
    <dgm:pt modelId="{17DA6506-EBEE-4F45-A8FF-6D04FF3D2BC6}" type="pres">
      <dgm:prSet presAssocID="{99632635-ABF1-4E16-B4A2-EC16579DEFAC}" presName="Parent" presStyleLbl="node0" presStyleIdx="0" presStyleCnt="2" custScaleX="166428" custScaleY="308713" custLinFactY="39333" custLinFactNeighborX="-11718" custLinFactNeighborY="100000">
        <dgm:presLayoutVars>
          <dgm:bulletEnabled val="1"/>
        </dgm:presLayoutVars>
      </dgm:prSet>
      <dgm:spPr/>
      <dgm:t>
        <a:bodyPr/>
        <a:lstStyle/>
        <a:p>
          <a:endParaRPr lang="it-IT"/>
        </a:p>
      </dgm:t>
    </dgm:pt>
    <dgm:pt modelId="{3DE8DF32-5904-4C7A-B5D3-E0805F3C6BB2}" type="pres">
      <dgm:prSet presAssocID="{C3B8796B-0790-47AD-A9A8-43BBE8591B28}" presName="sibTrans" presStyleCnt="0"/>
      <dgm:spPr/>
    </dgm:pt>
    <dgm:pt modelId="{6610B15A-D861-416F-A5AC-D326668E4895}" type="pres">
      <dgm:prSet presAssocID="{7B8BA2DD-C3AB-495B-A422-AFC72AE3A738}" presName="composite" presStyleCnt="0"/>
      <dgm:spPr/>
    </dgm:pt>
    <dgm:pt modelId="{B2268180-0306-4AB8-9461-9B43A28E040A}" type="pres">
      <dgm:prSet presAssocID="{7B8BA2DD-C3AB-495B-A422-AFC72AE3A738}" presName="Image" presStyleLbl="bgShp" presStyleIdx="1" presStyleCnt="2" custScaleX="155075" custScaleY="131666" custLinFactNeighborX="1189" custLinFactNeighborY="-31063"/>
      <dgm:spPr>
        <a:blipFill rotWithShape="1">
          <a:blip xmlns:r="http://schemas.openxmlformats.org/officeDocument/2006/relationships" r:embed="rId2"/>
          <a:stretch>
            <a:fillRect/>
          </a:stretch>
        </a:blipFill>
      </dgm:spPr>
    </dgm:pt>
    <dgm:pt modelId="{EF284B87-AAF7-4CAC-929D-94F95102C8C1}" type="pres">
      <dgm:prSet presAssocID="{7B8BA2DD-C3AB-495B-A422-AFC72AE3A738}" presName="Parent" presStyleLbl="node0" presStyleIdx="1" presStyleCnt="2" custScaleX="181626" custScaleY="294274" custLinFactY="27619" custLinFactNeighborX="-8905" custLinFactNeighborY="100000">
        <dgm:presLayoutVars>
          <dgm:bulletEnabled val="1"/>
        </dgm:presLayoutVars>
      </dgm:prSet>
      <dgm:spPr/>
      <dgm:t>
        <a:bodyPr/>
        <a:lstStyle/>
        <a:p>
          <a:endParaRPr lang="it-IT"/>
        </a:p>
      </dgm:t>
    </dgm:pt>
  </dgm:ptLst>
  <dgm:cxnLst>
    <dgm:cxn modelId="{8582C87C-0B03-43C3-B20A-8300DEFAD016}" srcId="{3BA7767C-DC29-4839-9D3C-A1E34984174C}" destId="{99632635-ABF1-4E16-B4A2-EC16579DEFAC}" srcOrd="0" destOrd="0" parTransId="{F65000E4-746B-4350-A32E-92FBA9A701BA}" sibTransId="{C3B8796B-0790-47AD-A9A8-43BBE8591B28}"/>
    <dgm:cxn modelId="{8AE7E51C-2BEE-4A10-9812-15BF5A566291}" type="presOf" srcId="{3BA7767C-DC29-4839-9D3C-A1E34984174C}" destId="{F6A3300A-24FC-4F07-B47D-B826924F7423}" srcOrd="0" destOrd="0" presId="urn:microsoft.com/office/officeart/2008/layout/BendingPictureCaption"/>
    <dgm:cxn modelId="{80FE6777-704F-445A-B3E7-A65B7E6D96B1}" type="presOf" srcId="{99632635-ABF1-4E16-B4A2-EC16579DEFAC}" destId="{17DA6506-EBEE-4F45-A8FF-6D04FF3D2BC6}" srcOrd="0" destOrd="0" presId="urn:microsoft.com/office/officeart/2008/layout/BendingPictureCaption"/>
    <dgm:cxn modelId="{A3C09FC2-8D85-4D3B-A43D-31F6673D06E6}" type="presOf" srcId="{7B8BA2DD-C3AB-495B-A422-AFC72AE3A738}" destId="{EF284B87-AAF7-4CAC-929D-94F95102C8C1}" srcOrd="0" destOrd="0" presId="urn:microsoft.com/office/officeart/2008/layout/BendingPictureCaption"/>
    <dgm:cxn modelId="{7143ACB8-B2E2-4D3C-9DA0-17CAB8377F9B}" srcId="{3BA7767C-DC29-4839-9D3C-A1E34984174C}" destId="{7B8BA2DD-C3AB-495B-A422-AFC72AE3A738}" srcOrd="1" destOrd="0" parTransId="{87BFE503-E321-4690-BA63-59EF911EA6B2}" sibTransId="{7437B067-FDC8-45F9-A90B-33327A680EC9}"/>
    <dgm:cxn modelId="{52871C2A-AA7D-438B-A8CC-473D0BBB7831}" type="presParOf" srcId="{F6A3300A-24FC-4F07-B47D-B826924F7423}" destId="{8DCDA1C7-61E8-490F-BDBB-C70C1183035F}" srcOrd="0" destOrd="0" presId="urn:microsoft.com/office/officeart/2008/layout/BendingPictureCaption"/>
    <dgm:cxn modelId="{1870B94B-EBD7-4281-95C4-4744A26E7E66}" type="presParOf" srcId="{8DCDA1C7-61E8-490F-BDBB-C70C1183035F}" destId="{52C912D7-3320-4C0D-9F78-0BE40E55261C}" srcOrd="0" destOrd="0" presId="urn:microsoft.com/office/officeart/2008/layout/BendingPictureCaption"/>
    <dgm:cxn modelId="{D7F76B59-A85F-43C8-97EB-B090AB5E3A20}" type="presParOf" srcId="{8DCDA1C7-61E8-490F-BDBB-C70C1183035F}" destId="{17DA6506-EBEE-4F45-A8FF-6D04FF3D2BC6}" srcOrd="1" destOrd="0" presId="urn:microsoft.com/office/officeart/2008/layout/BendingPictureCaption"/>
    <dgm:cxn modelId="{2B533A69-1332-4A7E-8EF2-727582CC7814}" type="presParOf" srcId="{F6A3300A-24FC-4F07-B47D-B826924F7423}" destId="{3DE8DF32-5904-4C7A-B5D3-E0805F3C6BB2}" srcOrd="1" destOrd="0" presId="urn:microsoft.com/office/officeart/2008/layout/BendingPictureCaption"/>
    <dgm:cxn modelId="{3F7C0578-A1B3-431F-964B-44D9D09A0C2F}" type="presParOf" srcId="{F6A3300A-24FC-4F07-B47D-B826924F7423}" destId="{6610B15A-D861-416F-A5AC-D326668E4895}" srcOrd="2" destOrd="0" presId="urn:microsoft.com/office/officeart/2008/layout/BendingPictureCaption"/>
    <dgm:cxn modelId="{F3BA54D6-4614-4DC8-B418-3D908D519501}" type="presParOf" srcId="{6610B15A-D861-416F-A5AC-D326668E4895}" destId="{B2268180-0306-4AB8-9461-9B43A28E040A}" srcOrd="0" destOrd="0" presId="urn:microsoft.com/office/officeart/2008/layout/BendingPictureCaption"/>
    <dgm:cxn modelId="{F027A544-B71E-43C2-ACB5-1677BCD798F2}" type="presParOf" srcId="{6610B15A-D861-416F-A5AC-D326668E4895}" destId="{EF284B87-AAF7-4CAC-929D-94F95102C8C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AB0CD2-3D43-4AE3-921E-7797D793A9B1}"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EE3044A0-27E2-4207-A734-BA1B8FE7C03A}">
      <dgm:prSet custT="1"/>
      <dgm:spPr>
        <a:solidFill>
          <a:srgbClr val="00B0F0"/>
        </a:solidFill>
      </dgm:spPr>
      <dgm:t>
        <a:bodyPr/>
        <a:lstStyle/>
        <a:p>
          <a:pPr algn="just"/>
          <a:r>
            <a:rPr lang="it-IT" sz="2000" b="1" i="1" dirty="0" smtClean="0">
              <a:solidFill>
                <a:srgbClr val="C00000"/>
              </a:solidFill>
            </a:rPr>
            <a:t>Alla domanda:</a:t>
          </a:r>
          <a:r>
            <a:rPr lang="it-IT" sz="2000" b="1" i="1" dirty="0" smtClean="0"/>
            <a:t> </a:t>
          </a:r>
          <a:r>
            <a:rPr lang="it-IT" sz="2000" b="1" i="1" dirty="0" smtClean="0">
              <a:solidFill>
                <a:srgbClr val="002060"/>
              </a:solidFill>
            </a:rPr>
            <a:t>Quanto credi potrà contare nel tuo futuro la paura di non riuscire in un altro percorso? </a:t>
          </a:r>
          <a:r>
            <a:rPr lang="it-IT" sz="2000" b="1" i="1" dirty="0" smtClean="0">
              <a:solidFill>
                <a:srgbClr val="C00000"/>
              </a:solidFill>
            </a:rPr>
            <a:t>1il 3,2%, 2 il 3,2%, 3 l’1,6%, 4 il 4,8%, 5 l’11,3%, 6 il 14,5%, 7 il 25,8%, 8 Il 19,4%, 10 il 6,5%.</a:t>
          </a:r>
          <a:endParaRPr lang="it-IT" sz="2000" dirty="0">
            <a:solidFill>
              <a:srgbClr val="C00000"/>
            </a:solidFill>
          </a:endParaRPr>
        </a:p>
      </dgm:t>
    </dgm:pt>
    <dgm:pt modelId="{BADBC0F5-4FFF-40C8-8B1C-132A4DC96364}" type="parTrans" cxnId="{01443C77-6F6D-4004-91A7-6C97FC638F35}">
      <dgm:prSet/>
      <dgm:spPr/>
      <dgm:t>
        <a:bodyPr/>
        <a:lstStyle/>
        <a:p>
          <a:endParaRPr lang="it-IT"/>
        </a:p>
      </dgm:t>
    </dgm:pt>
    <dgm:pt modelId="{34DEAB22-54D8-4124-AA32-F433AED9231F}" type="sibTrans" cxnId="{01443C77-6F6D-4004-91A7-6C97FC638F35}">
      <dgm:prSet/>
      <dgm:spPr/>
      <dgm:t>
        <a:bodyPr/>
        <a:lstStyle/>
        <a:p>
          <a:endParaRPr lang="it-IT"/>
        </a:p>
      </dgm:t>
    </dgm:pt>
    <dgm:pt modelId="{7CDEC393-1862-4EDE-91C7-FD41C4DB5FCC}">
      <dgm:prSet/>
      <dgm:spPr>
        <a:solidFill>
          <a:srgbClr val="00B0F0"/>
        </a:solidFill>
      </dgm:spPr>
      <dgm:t>
        <a:bodyPr/>
        <a:lstStyle/>
        <a:p>
          <a:pPr algn="just"/>
          <a:r>
            <a:rPr lang="it-IT" b="1" i="1" dirty="0" smtClean="0">
              <a:solidFill>
                <a:srgbClr val="C00000"/>
              </a:solidFill>
            </a:rPr>
            <a:t>Alla domanda: </a:t>
          </a:r>
          <a:r>
            <a:rPr lang="it-IT" b="1" i="1" dirty="0" smtClean="0">
              <a:solidFill>
                <a:srgbClr val="FFFF00"/>
              </a:solidFill>
            </a:rPr>
            <a:t>Quanto credi potrà contare nel tuo futuro la sfida con i tuoi genitori o con i tuoi insegnanti? </a:t>
          </a:r>
          <a:r>
            <a:rPr lang="it-IT" b="1" i="1" dirty="0" smtClean="0">
              <a:solidFill>
                <a:srgbClr val="C00000"/>
              </a:solidFill>
            </a:rPr>
            <a:t>1 il 4,8%, 2 l’8,1%, 3 il 4,8%, 4 il 6,5%, 5 il 6,5%, 6 il 21%, 7 il 19,4%, 8 il 12,9%, 9 il 4,8%, 10 l’11,3%.</a:t>
          </a:r>
          <a:endParaRPr lang="it-IT" dirty="0">
            <a:solidFill>
              <a:srgbClr val="C00000"/>
            </a:solidFill>
          </a:endParaRPr>
        </a:p>
      </dgm:t>
    </dgm:pt>
    <dgm:pt modelId="{6C19F861-9708-4BE7-ABD6-21531AB976A0}" type="parTrans" cxnId="{4DDE36FF-B8A8-4EF9-83C3-557F73D7F768}">
      <dgm:prSet/>
      <dgm:spPr/>
      <dgm:t>
        <a:bodyPr/>
        <a:lstStyle/>
        <a:p>
          <a:endParaRPr lang="it-IT"/>
        </a:p>
      </dgm:t>
    </dgm:pt>
    <dgm:pt modelId="{212B84FB-BF11-4C6F-9395-3E266B582339}" type="sibTrans" cxnId="{4DDE36FF-B8A8-4EF9-83C3-557F73D7F768}">
      <dgm:prSet/>
      <dgm:spPr/>
      <dgm:t>
        <a:bodyPr/>
        <a:lstStyle/>
        <a:p>
          <a:endParaRPr lang="it-IT"/>
        </a:p>
      </dgm:t>
    </dgm:pt>
    <dgm:pt modelId="{288E82C4-2416-488F-98BB-6F2DBC5E43FE}" type="pres">
      <dgm:prSet presAssocID="{22AB0CD2-3D43-4AE3-921E-7797D793A9B1}" presName="diagram" presStyleCnt="0">
        <dgm:presLayoutVars>
          <dgm:dir/>
        </dgm:presLayoutVars>
      </dgm:prSet>
      <dgm:spPr/>
      <dgm:t>
        <a:bodyPr/>
        <a:lstStyle/>
        <a:p>
          <a:endParaRPr lang="it-IT"/>
        </a:p>
      </dgm:t>
    </dgm:pt>
    <dgm:pt modelId="{E6151A0A-4C3C-4045-9905-3C32EBE04269}" type="pres">
      <dgm:prSet presAssocID="{EE3044A0-27E2-4207-A734-BA1B8FE7C03A}" presName="composite" presStyleCnt="0"/>
      <dgm:spPr/>
    </dgm:pt>
    <dgm:pt modelId="{5BB73E1D-D541-47C6-8199-1E1871B8E256}" type="pres">
      <dgm:prSet presAssocID="{EE3044A0-27E2-4207-A734-BA1B8FE7C03A}" presName="Image" presStyleLbl="bgShp" presStyleIdx="0" presStyleCnt="2" custScaleX="150309" custScaleY="122346" custLinFactNeighborX="5977" custLinFactNeighborY="-18384"/>
      <dgm:spPr>
        <a:blipFill rotWithShape="1">
          <a:blip xmlns:r="http://schemas.openxmlformats.org/officeDocument/2006/relationships" r:embed="rId1"/>
          <a:stretch>
            <a:fillRect/>
          </a:stretch>
        </a:blipFill>
      </dgm:spPr>
    </dgm:pt>
    <dgm:pt modelId="{1424BF83-624C-4DBF-B539-15E8234A38C6}" type="pres">
      <dgm:prSet presAssocID="{EE3044A0-27E2-4207-A734-BA1B8FE7C03A}" presName="Parent" presStyleLbl="node0" presStyleIdx="0" presStyleCnt="2" custScaleX="167646" custScaleY="232974" custLinFactY="23358" custLinFactNeighborX="-8583" custLinFactNeighborY="100000">
        <dgm:presLayoutVars>
          <dgm:bulletEnabled val="1"/>
        </dgm:presLayoutVars>
      </dgm:prSet>
      <dgm:spPr/>
      <dgm:t>
        <a:bodyPr/>
        <a:lstStyle/>
        <a:p>
          <a:endParaRPr lang="it-IT"/>
        </a:p>
      </dgm:t>
    </dgm:pt>
    <dgm:pt modelId="{D54A99E2-4A79-4C2F-811E-25A54BDC574E}" type="pres">
      <dgm:prSet presAssocID="{34DEAB22-54D8-4124-AA32-F433AED9231F}" presName="sibTrans" presStyleCnt="0"/>
      <dgm:spPr/>
    </dgm:pt>
    <dgm:pt modelId="{8EDAD212-9133-439E-8C5A-EFB180CB97A7}" type="pres">
      <dgm:prSet presAssocID="{7CDEC393-1862-4EDE-91C7-FD41C4DB5FCC}" presName="composite" presStyleCnt="0"/>
      <dgm:spPr/>
    </dgm:pt>
    <dgm:pt modelId="{2E29C812-9846-466B-BB3B-0DFAAF9D4CB2}" type="pres">
      <dgm:prSet presAssocID="{7CDEC393-1862-4EDE-91C7-FD41C4DB5FCC}" presName="Image" presStyleLbl="bgShp" presStyleIdx="1" presStyleCnt="2" custScaleX="146896" custScaleY="137729" custLinFactNeighborX="-8168" custLinFactNeighborY="-19341"/>
      <dgm:spPr>
        <a:blipFill rotWithShape="1">
          <a:blip xmlns:r="http://schemas.openxmlformats.org/officeDocument/2006/relationships" r:embed="rId2"/>
          <a:stretch>
            <a:fillRect/>
          </a:stretch>
        </a:blipFill>
      </dgm:spPr>
    </dgm:pt>
    <dgm:pt modelId="{CCDD105F-3403-4DF9-B6D4-4F343B491245}" type="pres">
      <dgm:prSet presAssocID="{7CDEC393-1862-4EDE-91C7-FD41C4DB5FCC}" presName="Parent" presStyleLbl="node0" presStyleIdx="1" presStyleCnt="2" custScaleX="189498" custScaleY="236726" custLinFactY="15892" custLinFactNeighborX="-8862" custLinFactNeighborY="100000">
        <dgm:presLayoutVars>
          <dgm:bulletEnabled val="1"/>
        </dgm:presLayoutVars>
      </dgm:prSet>
      <dgm:spPr/>
      <dgm:t>
        <a:bodyPr/>
        <a:lstStyle/>
        <a:p>
          <a:endParaRPr lang="it-IT"/>
        </a:p>
      </dgm:t>
    </dgm:pt>
  </dgm:ptLst>
  <dgm:cxnLst>
    <dgm:cxn modelId="{01443C77-6F6D-4004-91A7-6C97FC638F35}" srcId="{22AB0CD2-3D43-4AE3-921E-7797D793A9B1}" destId="{EE3044A0-27E2-4207-A734-BA1B8FE7C03A}" srcOrd="0" destOrd="0" parTransId="{BADBC0F5-4FFF-40C8-8B1C-132A4DC96364}" sibTransId="{34DEAB22-54D8-4124-AA32-F433AED9231F}"/>
    <dgm:cxn modelId="{A11ACFC9-F584-4200-B0CB-752991AC15D4}" type="presOf" srcId="{22AB0CD2-3D43-4AE3-921E-7797D793A9B1}" destId="{288E82C4-2416-488F-98BB-6F2DBC5E43FE}" srcOrd="0" destOrd="0" presId="urn:microsoft.com/office/officeart/2008/layout/BendingPictureCaption"/>
    <dgm:cxn modelId="{0DF7CD99-4A6D-496C-99DE-469E5BE98ADF}" type="presOf" srcId="{7CDEC393-1862-4EDE-91C7-FD41C4DB5FCC}" destId="{CCDD105F-3403-4DF9-B6D4-4F343B491245}" srcOrd="0" destOrd="0" presId="urn:microsoft.com/office/officeart/2008/layout/BendingPictureCaption"/>
    <dgm:cxn modelId="{8751F96F-E732-43C7-9057-713AFBC4454E}" type="presOf" srcId="{EE3044A0-27E2-4207-A734-BA1B8FE7C03A}" destId="{1424BF83-624C-4DBF-B539-15E8234A38C6}" srcOrd="0" destOrd="0" presId="urn:microsoft.com/office/officeart/2008/layout/BendingPictureCaption"/>
    <dgm:cxn modelId="{4DDE36FF-B8A8-4EF9-83C3-557F73D7F768}" srcId="{22AB0CD2-3D43-4AE3-921E-7797D793A9B1}" destId="{7CDEC393-1862-4EDE-91C7-FD41C4DB5FCC}" srcOrd="1" destOrd="0" parTransId="{6C19F861-9708-4BE7-ABD6-21531AB976A0}" sibTransId="{212B84FB-BF11-4C6F-9395-3E266B582339}"/>
    <dgm:cxn modelId="{B83FF34D-1303-40A5-8ADD-289A615F5504}" type="presParOf" srcId="{288E82C4-2416-488F-98BB-6F2DBC5E43FE}" destId="{E6151A0A-4C3C-4045-9905-3C32EBE04269}" srcOrd="0" destOrd="0" presId="urn:microsoft.com/office/officeart/2008/layout/BendingPictureCaption"/>
    <dgm:cxn modelId="{4940A0FE-1F4A-44A0-91AC-4C5AF49DF226}" type="presParOf" srcId="{E6151A0A-4C3C-4045-9905-3C32EBE04269}" destId="{5BB73E1D-D541-47C6-8199-1E1871B8E256}" srcOrd="0" destOrd="0" presId="urn:microsoft.com/office/officeart/2008/layout/BendingPictureCaption"/>
    <dgm:cxn modelId="{81A90F83-44B3-4041-97BC-86310B53C2A2}" type="presParOf" srcId="{E6151A0A-4C3C-4045-9905-3C32EBE04269}" destId="{1424BF83-624C-4DBF-B539-15E8234A38C6}" srcOrd="1" destOrd="0" presId="urn:microsoft.com/office/officeart/2008/layout/BendingPictureCaption"/>
    <dgm:cxn modelId="{6A4EA1B9-CF66-4F11-8608-BFA7BC68F319}" type="presParOf" srcId="{288E82C4-2416-488F-98BB-6F2DBC5E43FE}" destId="{D54A99E2-4A79-4C2F-811E-25A54BDC574E}" srcOrd="1" destOrd="0" presId="urn:microsoft.com/office/officeart/2008/layout/BendingPictureCaption"/>
    <dgm:cxn modelId="{F65DFC44-D09F-4169-9D40-C427076D9DAE}" type="presParOf" srcId="{288E82C4-2416-488F-98BB-6F2DBC5E43FE}" destId="{8EDAD212-9133-439E-8C5A-EFB180CB97A7}" srcOrd="2" destOrd="0" presId="urn:microsoft.com/office/officeart/2008/layout/BendingPictureCaption"/>
    <dgm:cxn modelId="{56D57B55-E02F-45F6-A469-D5DD81903180}" type="presParOf" srcId="{8EDAD212-9133-439E-8C5A-EFB180CB97A7}" destId="{2E29C812-9846-466B-BB3B-0DFAAF9D4CB2}" srcOrd="0" destOrd="0" presId="urn:microsoft.com/office/officeart/2008/layout/BendingPictureCaption"/>
    <dgm:cxn modelId="{03E7A358-726D-429B-9CE6-D8A0A4D63B54}" type="presParOf" srcId="{8EDAD212-9133-439E-8C5A-EFB180CB97A7}" destId="{CCDD105F-3403-4DF9-B6D4-4F343B491245}"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58E801-2AD5-48CD-969E-FFA97412E3AD}"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F22593AB-BE96-44CF-ADD7-327612EF129A}">
      <dgm:prSet custT="1"/>
      <dgm:spPr>
        <a:solidFill>
          <a:srgbClr val="00B0F0"/>
        </a:solidFill>
      </dgm:spPr>
      <dgm:t>
        <a:bodyPr/>
        <a:lstStyle/>
        <a:p>
          <a:pPr algn="just"/>
          <a:r>
            <a:rPr lang="it-IT" sz="2400" b="1" i="1" dirty="0" smtClean="0">
              <a:solidFill>
                <a:srgbClr val="C00000"/>
              </a:solidFill>
            </a:rPr>
            <a:t>Alla domanda: </a:t>
          </a:r>
          <a:r>
            <a:rPr lang="it-IT" sz="2400" b="1" i="1" dirty="0" smtClean="0">
              <a:solidFill>
                <a:srgbClr val="002060"/>
              </a:solidFill>
            </a:rPr>
            <a:t>Quanto credi potrà contare nel tuo futuro le scelte dei tuoi</a:t>
          </a:r>
          <a:r>
            <a:rPr lang="it-IT" sz="2400" b="1" i="1" dirty="0" smtClean="0">
              <a:solidFill>
                <a:srgbClr val="FFFF00"/>
              </a:solidFill>
            </a:rPr>
            <a:t> </a:t>
          </a:r>
          <a:r>
            <a:rPr lang="it-IT" sz="2400" b="1" i="1" dirty="0" smtClean="0">
              <a:solidFill>
                <a:srgbClr val="C00000"/>
              </a:solidFill>
            </a:rPr>
            <a:t>amici?1 il 21%, 2 l’8,1%, 3 il 6,5%, 4 l’8,1%, 5 l’11,3%, 6 12,9%, 7 il 12,9%, 8 il 14,5%, 9 lo 0%, 10 il 4,8%.</a:t>
          </a:r>
          <a:endParaRPr lang="it-IT" sz="2400" dirty="0">
            <a:solidFill>
              <a:srgbClr val="C00000"/>
            </a:solidFill>
          </a:endParaRPr>
        </a:p>
      </dgm:t>
    </dgm:pt>
    <dgm:pt modelId="{6D46328C-9595-4BC6-BAD9-1042816040A8}" type="parTrans" cxnId="{50E291F2-3A92-4B93-B0EC-08123FFC29A0}">
      <dgm:prSet/>
      <dgm:spPr/>
      <dgm:t>
        <a:bodyPr/>
        <a:lstStyle/>
        <a:p>
          <a:endParaRPr lang="it-IT"/>
        </a:p>
      </dgm:t>
    </dgm:pt>
    <dgm:pt modelId="{EB574994-3AC1-4797-BA14-1601DDBEED7E}" type="sibTrans" cxnId="{50E291F2-3A92-4B93-B0EC-08123FFC29A0}">
      <dgm:prSet/>
      <dgm:spPr/>
      <dgm:t>
        <a:bodyPr/>
        <a:lstStyle/>
        <a:p>
          <a:endParaRPr lang="it-IT"/>
        </a:p>
      </dgm:t>
    </dgm:pt>
    <dgm:pt modelId="{43E041F2-0BE2-4F33-865A-853E6603CE28}">
      <dgm:prSet/>
      <dgm:spPr>
        <a:solidFill>
          <a:srgbClr val="002060"/>
        </a:solidFill>
      </dgm:spPr>
      <dgm:t>
        <a:bodyPr/>
        <a:lstStyle/>
        <a:p>
          <a:pPr algn="just"/>
          <a:r>
            <a:rPr lang="it-IT" b="1" i="1" dirty="0" smtClean="0">
              <a:solidFill>
                <a:srgbClr val="FF0000"/>
              </a:solidFill>
            </a:rPr>
            <a:t>Alla domanda: </a:t>
          </a:r>
          <a:r>
            <a:rPr lang="it-IT" b="1" i="1" dirty="0" smtClean="0">
              <a:solidFill>
                <a:srgbClr val="FFFF00"/>
              </a:solidFill>
            </a:rPr>
            <a:t>Cosa credi sia più importante per il tuo futuro (altro, da indicare, che conta per te)?</a:t>
          </a:r>
          <a:endParaRPr lang="it-IT" dirty="0">
            <a:solidFill>
              <a:srgbClr val="FFFF00"/>
            </a:solidFill>
          </a:endParaRPr>
        </a:p>
      </dgm:t>
    </dgm:pt>
    <dgm:pt modelId="{367A3FC2-5D41-4091-9C2C-983ED2D1BBE0}" type="parTrans" cxnId="{4876D00F-F6F7-49BC-BD92-ECBBDE535B2B}">
      <dgm:prSet/>
      <dgm:spPr/>
      <dgm:t>
        <a:bodyPr/>
        <a:lstStyle/>
        <a:p>
          <a:endParaRPr lang="it-IT"/>
        </a:p>
      </dgm:t>
    </dgm:pt>
    <dgm:pt modelId="{31A92B8B-2469-4288-93BB-0EBAFC90D943}" type="sibTrans" cxnId="{4876D00F-F6F7-49BC-BD92-ECBBDE535B2B}">
      <dgm:prSet/>
      <dgm:spPr/>
      <dgm:t>
        <a:bodyPr/>
        <a:lstStyle/>
        <a:p>
          <a:endParaRPr lang="it-IT"/>
        </a:p>
      </dgm:t>
    </dgm:pt>
    <dgm:pt modelId="{2788A617-9516-4FC9-8ABA-B53328AD8B6F}" type="pres">
      <dgm:prSet presAssocID="{6258E801-2AD5-48CD-969E-FFA97412E3AD}" presName="diagram" presStyleCnt="0">
        <dgm:presLayoutVars>
          <dgm:dir/>
        </dgm:presLayoutVars>
      </dgm:prSet>
      <dgm:spPr/>
      <dgm:t>
        <a:bodyPr/>
        <a:lstStyle/>
        <a:p>
          <a:endParaRPr lang="it-IT"/>
        </a:p>
      </dgm:t>
    </dgm:pt>
    <dgm:pt modelId="{6D429785-F42A-40D9-85A1-47C790E3DCDB}" type="pres">
      <dgm:prSet presAssocID="{F22593AB-BE96-44CF-ADD7-327612EF129A}" presName="composite" presStyleCnt="0"/>
      <dgm:spPr/>
    </dgm:pt>
    <dgm:pt modelId="{9750834F-4DC5-4CE4-8A7A-C691C5863340}" type="pres">
      <dgm:prSet presAssocID="{F22593AB-BE96-44CF-ADD7-327612EF129A}" presName="Image" presStyleLbl="bgShp" presStyleIdx="0" presStyleCnt="2" custScaleX="214451" custScaleY="163650" custLinFactNeighborX="5720" custLinFactNeighborY="-26101"/>
      <dgm:spPr>
        <a:blipFill rotWithShape="1">
          <a:blip xmlns:r="http://schemas.openxmlformats.org/officeDocument/2006/relationships" r:embed="rId1"/>
          <a:stretch>
            <a:fillRect/>
          </a:stretch>
        </a:blipFill>
      </dgm:spPr>
    </dgm:pt>
    <dgm:pt modelId="{52901E73-B179-4C23-B600-6743F8CF9DF7}" type="pres">
      <dgm:prSet presAssocID="{F22593AB-BE96-44CF-ADD7-327612EF129A}" presName="Parent" presStyleLbl="node0" presStyleIdx="0" presStyleCnt="2" custScaleX="248655" custScaleY="341093" custLinFactY="100000" custLinFactNeighborX="2795" custLinFactNeighborY="101577">
        <dgm:presLayoutVars>
          <dgm:bulletEnabled val="1"/>
        </dgm:presLayoutVars>
      </dgm:prSet>
      <dgm:spPr/>
      <dgm:t>
        <a:bodyPr/>
        <a:lstStyle/>
        <a:p>
          <a:endParaRPr lang="it-IT"/>
        </a:p>
      </dgm:t>
    </dgm:pt>
    <dgm:pt modelId="{CB37B438-D155-4EDF-90B9-D8DB167FE760}" type="pres">
      <dgm:prSet presAssocID="{EB574994-3AC1-4797-BA14-1601DDBEED7E}" presName="sibTrans" presStyleCnt="0"/>
      <dgm:spPr/>
    </dgm:pt>
    <dgm:pt modelId="{ECC0EADF-F49E-4834-B7AA-2ED38DBF9EC3}" type="pres">
      <dgm:prSet presAssocID="{43E041F2-0BE2-4F33-865A-853E6603CE28}" presName="composite" presStyleCnt="0"/>
      <dgm:spPr/>
    </dgm:pt>
    <dgm:pt modelId="{969614A2-0527-4A06-B549-ADDF82EBC7CA}" type="pres">
      <dgm:prSet presAssocID="{43E041F2-0BE2-4F33-865A-853E6603CE28}" presName="Image" presStyleLbl="bgShp" presStyleIdx="1" presStyleCnt="2" custScaleX="150592" custScaleY="165722" custLinFactNeighborX="9547" custLinFactNeighborY="52419"/>
      <dgm:spPr>
        <a:blipFill rotWithShape="1">
          <a:blip xmlns:r="http://schemas.openxmlformats.org/officeDocument/2006/relationships" r:embed="rId2"/>
          <a:stretch>
            <a:fillRect/>
          </a:stretch>
        </a:blipFill>
      </dgm:spPr>
    </dgm:pt>
    <dgm:pt modelId="{AA29911B-0FAB-44DA-8F5E-C2D8014E2FE6}" type="pres">
      <dgm:prSet presAssocID="{43E041F2-0BE2-4F33-865A-853E6603CE28}" presName="Parent" presStyleLbl="node0" presStyleIdx="1" presStyleCnt="2" custScaleX="190864" custScaleY="288851" custLinFactY="-200000" custLinFactNeighborX="-4419" custLinFactNeighborY="-216046">
        <dgm:presLayoutVars>
          <dgm:bulletEnabled val="1"/>
        </dgm:presLayoutVars>
      </dgm:prSet>
      <dgm:spPr/>
      <dgm:t>
        <a:bodyPr/>
        <a:lstStyle/>
        <a:p>
          <a:endParaRPr lang="it-IT"/>
        </a:p>
      </dgm:t>
    </dgm:pt>
  </dgm:ptLst>
  <dgm:cxnLst>
    <dgm:cxn modelId="{0A66990E-17FF-4E58-99A1-C9A3195D4992}" type="presOf" srcId="{43E041F2-0BE2-4F33-865A-853E6603CE28}" destId="{AA29911B-0FAB-44DA-8F5E-C2D8014E2FE6}" srcOrd="0" destOrd="0" presId="urn:microsoft.com/office/officeart/2008/layout/BendingPictureCaption"/>
    <dgm:cxn modelId="{4876D00F-F6F7-49BC-BD92-ECBBDE535B2B}" srcId="{6258E801-2AD5-48CD-969E-FFA97412E3AD}" destId="{43E041F2-0BE2-4F33-865A-853E6603CE28}" srcOrd="1" destOrd="0" parTransId="{367A3FC2-5D41-4091-9C2C-983ED2D1BBE0}" sibTransId="{31A92B8B-2469-4288-93BB-0EBAFC90D943}"/>
    <dgm:cxn modelId="{7936AA48-5677-49EC-AB99-B6F499D2E4AC}" type="presOf" srcId="{6258E801-2AD5-48CD-969E-FFA97412E3AD}" destId="{2788A617-9516-4FC9-8ABA-B53328AD8B6F}" srcOrd="0" destOrd="0" presId="urn:microsoft.com/office/officeart/2008/layout/BendingPictureCaption"/>
    <dgm:cxn modelId="{50E291F2-3A92-4B93-B0EC-08123FFC29A0}" srcId="{6258E801-2AD5-48CD-969E-FFA97412E3AD}" destId="{F22593AB-BE96-44CF-ADD7-327612EF129A}" srcOrd="0" destOrd="0" parTransId="{6D46328C-9595-4BC6-BAD9-1042816040A8}" sibTransId="{EB574994-3AC1-4797-BA14-1601DDBEED7E}"/>
    <dgm:cxn modelId="{97411010-6E6F-4369-A940-7914ED77D6AD}" type="presOf" srcId="{F22593AB-BE96-44CF-ADD7-327612EF129A}" destId="{52901E73-B179-4C23-B600-6743F8CF9DF7}" srcOrd="0" destOrd="0" presId="urn:microsoft.com/office/officeart/2008/layout/BendingPictureCaption"/>
    <dgm:cxn modelId="{137636F7-B446-4F3D-A0E4-79EED5649C02}" type="presParOf" srcId="{2788A617-9516-4FC9-8ABA-B53328AD8B6F}" destId="{6D429785-F42A-40D9-85A1-47C790E3DCDB}" srcOrd="0" destOrd="0" presId="urn:microsoft.com/office/officeart/2008/layout/BendingPictureCaption"/>
    <dgm:cxn modelId="{FB541117-C5C1-452B-8138-53C88EBE4EB1}" type="presParOf" srcId="{6D429785-F42A-40D9-85A1-47C790E3DCDB}" destId="{9750834F-4DC5-4CE4-8A7A-C691C5863340}" srcOrd="0" destOrd="0" presId="urn:microsoft.com/office/officeart/2008/layout/BendingPictureCaption"/>
    <dgm:cxn modelId="{BC67CE17-93CA-4972-B86D-2D935BD5DB37}" type="presParOf" srcId="{6D429785-F42A-40D9-85A1-47C790E3DCDB}" destId="{52901E73-B179-4C23-B600-6743F8CF9DF7}" srcOrd="1" destOrd="0" presId="urn:microsoft.com/office/officeart/2008/layout/BendingPictureCaption"/>
    <dgm:cxn modelId="{0BC12B9D-DFEE-482C-93C1-01EAF57666F3}" type="presParOf" srcId="{2788A617-9516-4FC9-8ABA-B53328AD8B6F}" destId="{CB37B438-D155-4EDF-90B9-D8DB167FE760}" srcOrd="1" destOrd="0" presId="urn:microsoft.com/office/officeart/2008/layout/BendingPictureCaption"/>
    <dgm:cxn modelId="{38CBD424-1669-4641-808C-04ACF1780A4F}" type="presParOf" srcId="{2788A617-9516-4FC9-8ABA-B53328AD8B6F}" destId="{ECC0EADF-F49E-4834-B7AA-2ED38DBF9EC3}" srcOrd="2" destOrd="0" presId="urn:microsoft.com/office/officeart/2008/layout/BendingPictureCaption"/>
    <dgm:cxn modelId="{2B0F8C96-569E-4234-B2E3-004351BAED16}" type="presParOf" srcId="{ECC0EADF-F49E-4834-B7AA-2ED38DBF9EC3}" destId="{969614A2-0527-4A06-B549-ADDF82EBC7CA}" srcOrd="0" destOrd="0" presId="urn:microsoft.com/office/officeart/2008/layout/BendingPictureCaption"/>
    <dgm:cxn modelId="{DCDA3DC1-49D7-4E23-8ED3-9484061962CA}" type="presParOf" srcId="{ECC0EADF-F49E-4834-B7AA-2ED38DBF9EC3}" destId="{AA29911B-0FAB-44DA-8F5E-C2D8014E2FE6}"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E6A3E-48B9-4613-B59C-4C6523AE9545}" type="doc">
      <dgm:prSet loTypeId="urn:microsoft.com/office/officeart/2005/8/layout/hProcess9" loCatId="process" qsTypeId="urn:microsoft.com/office/officeart/2005/8/quickstyle/simple1" qsCatId="simple" csTypeId="urn:microsoft.com/office/officeart/2005/8/colors/accent1_2" csCatId="accent1" phldr="1"/>
      <dgm:spPr/>
    </dgm:pt>
    <dgm:pt modelId="{A53A06EE-C0D9-4144-96AC-92D1025D5E35}">
      <dgm:prSet custT="1"/>
      <dgm:spPr>
        <a:solidFill>
          <a:srgbClr val="00B0F0"/>
        </a:solidFill>
        <a:ln w="57150">
          <a:solidFill>
            <a:schemeClr val="tx1"/>
          </a:solidFill>
        </a:ln>
      </dgm:spPr>
      <dgm:t>
        <a:bodyPr/>
        <a:lstStyle/>
        <a:p>
          <a:pPr algn="l"/>
          <a:r>
            <a:rPr lang="it-IT" sz="2200" b="1" dirty="0" smtClean="0">
              <a:solidFill>
                <a:srgbClr val="002060"/>
              </a:solidFill>
            </a:rPr>
            <a:t>ANALISI DI STUDI PRECEDENTI, ATTIVITA’ DI OSSERVAZIONE E FOCUS GROUP</a:t>
          </a:r>
          <a:endParaRPr lang="it-IT" sz="2200" b="1" dirty="0">
            <a:solidFill>
              <a:srgbClr val="002060"/>
            </a:solidFill>
          </a:endParaRPr>
        </a:p>
      </dgm:t>
    </dgm:pt>
    <dgm:pt modelId="{FBC0AF72-3C2F-4FC6-A95A-9EFCD7F30E8D}" type="parTrans" cxnId="{A3F51399-51C0-4C44-8D33-76CAA5874C75}">
      <dgm:prSet/>
      <dgm:spPr/>
      <dgm:t>
        <a:bodyPr/>
        <a:lstStyle/>
        <a:p>
          <a:endParaRPr lang="it-IT"/>
        </a:p>
      </dgm:t>
    </dgm:pt>
    <dgm:pt modelId="{817B1C7C-7EBF-40F8-92E2-57C6E363CE74}" type="sibTrans" cxnId="{A3F51399-51C0-4C44-8D33-76CAA5874C75}">
      <dgm:prSet/>
      <dgm:spPr/>
      <dgm:t>
        <a:bodyPr/>
        <a:lstStyle/>
        <a:p>
          <a:endParaRPr lang="it-IT"/>
        </a:p>
      </dgm:t>
    </dgm:pt>
    <dgm:pt modelId="{4164651B-F18A-4C68-9254-51F0D038EB2E}">
      <dgm:prSet custT="1"/>
      <dgm:spPr>
        <a:solidFill>
          <a:srgbClr val="00B0F0"/>
        </a:solidFill>
        <a:ln w="57150">
          <a:solidFill>
            <a:schemeClr val="tx1"/>
          </a:solidFill>
        </a:ln>
      </dgm:spPr>
      <dgm:t>
        <a:bodyPr/>
        <a:lstStyle/>
        <a:p>
          <a:pPr algn="l"/>
          <a:r>
            <a:rPr lang="it-IT" sz="2400" b="1" dirty="0" smtClean="0">
              <a:solidFill>
                <a:srgbClr val="FF0000"/>
              </a:solidFill>
            </a:rPr>
            <a:t>IMPOSTAZIONE PRELIMINARE</a:t>
          </a:r>
          <a:endParaRPr lang="it-IT" sz="2400" b="1" dirty="0">
            <a:solidFill>
              <a:srgbClr val="FF0000"/>
            </a:solidFill>
          </a:endParaRPr>
        </a:p>
      </dgm:t>
    </dgm:pt>
    <dgm:pt modelId="{2910E984-4D05-4DA8-AD57-E4589CF623A7}" type="parTrans" cxnId="{7F931C36-6742-4D7D-88AD-42B8A56D2A4E}">
      <dgm:prSet/>
      <dgm:spPr/>
      <dgm:t>
        <a:bodyPr/>
        <a:lstStyle/>
        <a:p>
          <a:endParaRPr lang="it-IT"/>
        </a:p>
      </dgm:t>
    </dgm:pt>
    <dgm:pt modelId="{AAA6C3FD-311E-412F-A766-EC2C87DEB15F}" type="sibTrans" cxnId="{7F931C36-6742-4D7D-88AD-42B8A56D2A4E}">
      <dgm:prSet/>
      <dgm:spPr/>
      <dgm:t>
        <a:bodyPr/>
        <a:lstStyle/>
        <a:p>
          <a:endParaRPr lang="it-IT"/>
        </a:p>
      </dgm:t>
    </dgm:pt>
    <dgm:pt modelId="{A6CD0A9B-2360-4055-8893-170F461B8F26}">
      <dgm:prSet custT="1"/>
      <dgm:spPr>
        <a:solidFill>
          <a:srgbClr val="00B0F0"/>
        </a:solidFill>
        <a:ln w="57150">
          <a:solidFill>
            <a:schemeClr val="tx1"/>
          </a:solidFill>
        </a:ln>
      </dgm:spPr>
      <dgm:t>
        <a:bodyPr/>
        <a:lstStyle/>
        <a:p>
          <a:pPr algn="l"/>
          <a:r>
            <a:rPr lang="it-IT" sz="2400" b="1" dirty="0" smtClean="0">
              <a:solidFill>
                <a:srgbClr val="FFFF00"/>
              </a:solidFill>
            </a:rPr>
            <a:t>DEFINIZIONE DEL PROBLEMA</a:t>
          </a:r>
          <a:endParaRPr lang="it-IT" sz="2400" b="1" dirty="0">
            <a:solidFill>
              <a:srgbClr val="FFFF00"/>
            </a:solidFill>
          </a:endParaRPr>
        </a:p>
      </dgm:t>
    </dgm:pt>
    <dgm:pt modelId="{727AD3E1-C9B5-49C1-85D3-714DDA15E6D0}" type="parTrans" cxnId="{D7AA9FBE-E7DD-4A71-ACAF-7956AD0370E7}">
      <dgm:prSet/>
      <dgm:spPr/>
      <dgm:t>
        <a:bodyPr/>
        <a:lstStyle/>
        <a:p>
          <a:endParaRPr lang="it-IT"/>
        </a:p>
      </dgm:t>
    </dgm:pt>
    <dgm:pt modelId="{AAF574DB-F7A2-49D1-A68F-BA378F006AA3}" type="sibTrans" cxnId="{D7AA9FBE-E7DD-4A71-ACAF-7956AD0370E7}">
      <dgm:prSet/>
      <dgm:spPr/>
      <dgm:t>
        <a:bodyPr/>
        <a:lstStyle/>
        <a:p>
          <a:endParaRPr lang="it-IT"/>
        </a:p>
      </dgm:t>
    </dgm:pt>
    <dgm:pt modelId="{20C2A15A-8EF6-411D-8A4D-E28A79E73028}" type="pres">
      <dgm:prSet presAssocID="{9A8E6A3E-48B9-4613-B59C-4C6523AE9545}" presName="CompostProcess" presStyleCnt="0">
        <dgm:presLayoutVars>
          <dgm:dir/>
          <dgm:resizeHandles val="exact"/>
        </dgm:presLayoutVars>
      </dgm:prSet>
      <dgm:spPr/>
    </dgm:pt>
    <dgm:pt modelId="{9ED3D77A-8458-4A0F-8E60-FB10F432AB58}" type="pres">
      <dgm:prSet presAssocID="{9A8E6A3E-48B9-4613-B59C-4C6523AE9545}" presName="arrow" presStyleLbl="bgShp" presStyleIdx="0" presStyleCnt="1"/>
      <dgm:spPr>
        <a:solidFill>
          <a:srgbClr val="FF3300"/>
        </a:solidFill>
      </dgm:spPr>
    </dgm:pt>
    <dgm:pt modelId="{FA8C218B-2704-4231-8980-3619D54116F8}" type="pres">
      <dgm:prSet presAssocID="{9A8E6A3E-48B9-4613-B59C-4C6523AE9545}" presName="linearProcess" presStyleCnt="0"/>
      <dgm:spPr/>
    </dgm:pt>
    <dgm:pt modelId="{0F165653-F829-4399-90A0-7620B2D1640C}" type="pres">
      <dgm:prSet presAssocID="{A53A06EE-C0D9-4144-96AC-92D1025D5E35}" presName="textNode" presStyleLbl="node1" presStyleIdx="0" presStyleCnt="3">
        <dgm:presLayoutVars>
          <dgm:bulletEnabled val="1"/>
        </dgm:presLayoutVars>
      </dgm:prSet>
      <dgm:spPr/>
      <dgm:t>
        <a:bodyPr/>
        <a:lstStyle/>
        <a:p>
          <a:endParaRPr lang="it-IT"/>
        </a:p>
      </dgm:t>
    </dgm:pt>
    <dgm:pt modelId="{F2141B0A-8F5F-4983-9862-602DEC763691}" type="pres">
      <dgm:prSet presAssocID="{817B1C7C-7EBF-40F8-92E2-57C6E363CE74}" presName="sibTrans" presStyleCnt="0"/>
      <dgm:spPr/>
    </dgm:pt>
    <dgm:pt modelId="{DCE63D71-41C4-4135-B2D6-FD022D4054EA}" type="pres">
      <dgm:prSet presAssocID="{4164651B-F18A-4C68-9254-51F0D038EB2E}" presName="textNode" presStyleLbl="node1" presStyleIdx="1" presStyleCnt="3">
        <dgm:presLayoutVars>
          <dgm:bulletEnabled val="1"/>
        </dgm:presLayoutVars>
      </dgm:prSet>
      <dgm:spPr/>
      <dgm:t>
        <a:bodyPr/>
        <a:lstStyle/>
        <a:p>
          <a:endParaRPr lang="it-IT"/>
        </a:p>
      </dgm:t>
    </dgm:pt>
    <dgm:pt modelId="{803FE067-CB83-4855-9B68-E0AFE82D21F2}" type="pres">
      <dgm:prSet presAssocID="{AAA6C3FD-311E-412F-A766-EC2C87DEB15F}" presName="sibTrans" presStyleCnt="0"/>
      <dgm:spPr/>
    </dgm:pt>
    <dgm:pt modelId="{EA883290-7284-4899-9790-9C56AA3E1DE8}" type="pres">
      <dgm:prSet presAssocID="{A6CD0A9B-2360-4055-8893-170F461B8F26}" presName="textNode" presStyleLbl="node1" presStyleIdx="2" presStyleCnt="3">
        <dgm:presLayoutVars>
          <dgm:bulletEnabled val="1"/>
        </dgm:presLayoutVars>
      </dgm:prSet>
      <dgm:spPr/>
      <dgm:t>
        <a:bodyPr/>
        <a:lstStyle/>
        <a:p>
          <a:endParaRPr lang="it-IT"/>
        </a:p>
      </dgm:t>
    </dgm:pt>
  </dgm:ptLst>
  <dgm:cxnLst>
    <dgm:cxn modelId="{C9BCC45D-4553-4133-BACD-B7CE95F54AE2}" type="presOf" srcId="{9A8E6A3E-48B9-4613-B59C-4C6523AE9545}" destId="{20C2A15A-8EF6-411D-8A4D-E28A79E73028}" srcOrd="0" destOrd="0" presId="urn:microsoft.com/office/officeart/2005/8/layout/hProcess9"/>
    <dgm:cxn modelId="{C19B8DA8-4C0C-4691-BBB8-F3805A20F220}" type="presOf" srcId="{A6CD0A9B-2360-4055-8893-170F461B8F26}" destId="{EA883290-7284-4899-9790-9C56AA3E1DE8}" srcOrd="0" destOrd="0" presId="urn:microsoft.com/office/officeart/2005/8/layout/hProcess9"/>
    <dgm:cxn modelId="{7F931C36-6742-4D7D-88AD-42B8A56D2A4E}" srcId="{9A8E6A3E-48B9-4613-B59C-4C6523AE9545}" destId="{4164651B-F18A-4C68-9254-51F0D038EB2E}" srcOrd="1" destOrd="0" parTransId="{2910E984-4D05-4DA8-AD57-E4589CF623A7}" sibTransId="{AAA6C3FD-311E-412F-A766-EC2C87DEB15F}"/>
    <dgm:cxn modelId="{A3F51399-51C0-4C44-8D33-76CAA5874C75}" srcId="{9A8E6A3E-48B9-4613-B59C-4C6523AE9545}" destId="{A53A06EE-C0D9-4144-96AC-92D1025D5E35}" srcOrd="0" destOrd="0" parTransId="{FBC0AF72-3C2F-4FC6-A95A-9EFCD7F30E8D}" sibTransId="{817B1C7C-7EBF-40F8-92E2-57C6E363CE74}"/>
    <dgm:cxn modelId="{CDE4D18B-3E83-4BF2-841A-4E05EBF8E196}" type="presOf" srcId="{A53A06EE-C0D9-4144-96AC-92D1025D5E35}" destId="{0F165653-F829-4399-90A0-7620B2D1640C}" srcOrd="0" destOrd="0" presId="urn:microsoft.com/office/officeart/2005/8/layout/hProcess9"/>
    <dgm:cxn modelId="{D02BD3DE-E418-4580-90B1-095A05ACC131}" type="presOf" srcId="{4164651B-F18A-4C68-9254-51F0D038EB2E}" destId="{DCE63D71-41C4-4135-B2D6-FD022D4054EA}" srcOrd="0" destOrd="0" presId="urn:microsoft.com/office/officeart/2005/8/layout/hProcess9"/>
    <dgm:cxn modelId="{D7AA9FBE-E7DD-4A71-ACAF-7956AD0370E7}" srcId="{9A8E6A3E-48B9-4613-B59C-4C6523AE9545}" destId="{A6CD0A9B-2360-4055-8893-170F461B8F26}" srcOrd="2" destOrd="0" parTransId="{727AD3E1-C9B5-49C1-85D3-714DDA15E6D0}" sibTransId="{AAF574DB-F7A2-49D1-A68F-BA378F006AA3}"/>
    <dgm:cxn modelId="{67C050DE-162E-44C6-B17D-6254C62639FF}" type="presParOf" srcId="{20C2A15A-8EF6-411D-8A4D-E28A79E73028}" destId="{9ED3D77A-8458-4A0F-8E60-FB10F432AB58}" srcOrd="0" destOrd="0" presId="urn:microsoft.com/office/officeart/2005/8/layout/hProcess9"/>
    <dgm:cxn modelId="{6EA59DA6-99F1-4367-8B9E-5ACD8716713F}" type="presParOf" srcId="{20C2A15A-8EF6-411D-8A4D-E28A79E73028}" destId="{FA8C218B-2704-4231-8980-3619D54116F8}" srcOrd="1" destOrd="0" presId="urn:microsoft.com/office/officeart/2005/8/layout/hProcess9"/>
    <dgm:cxn modelId="{441587A2-13AA-45A1-833A-A033B7C035A2}" type="presParOf" srcId="{FA8C218B-2704-4231-8980-3619D54116F8}" destId="{0F165653-F829-4399-90A0-7620B2D1640C}" srcOrd="0" destOrd="0" presId="urn:microsoft.com/office/officeart/2005/8/layout/hProcess9"/>
    <dgm:cxn modelId="{5527B53C-E4DD-4471-8E98-139E70FAD30F}" type="presParOf" srcId="{FA8C218B-2704-4231-8980-3619D54116F8}" destId="{F2141B0A-8F5F-4983-9862-602DEC763691}" srcOrd="1" destOrd="0" presId="urn:microsoft.com/office/officeart/2005/8/layout/hProcess9"/>
    <dgm:cxn modelId="{25E39ADA-2C0F-4274-BB97-4163992CECA1}" type="presParOf" srcId="{FA8C218B-2704-4231-8980-3619D54116F8}" destId="{DCE63D71-41C4-4135-B2D6-FD022D4054EA}" srcOrd="2" destOrd="0" presId="urn:microsoft.com/office/officeart/2005/8/layout/hProcess9"/>
    <dgm:cxn modelId="{63CAB8C8-2E21-49F0-8F3B-C9326C3F10F4}" type="presParOf" srcId="{FA8C218B-2704-4231-8980-3619D54116F8}" destId="{803FE067-CB83-4855-9B68-E0AFE82D21F2}" srcOrd="3" destOrd="0" presId="urn:microsoft.com/office/officeart/2005/8/layout/hProcess9"/>
    <dgm:cxn modelId="{900FAEBF-915C-4E58-8D79-71D1616D472C}" type="presParOf" srcId="{FA8C218B-2704-4231-8980-3619D54116F8}" destId="{EA883290-7284-4899-9790-9C56AA3E1DE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88C67-698F-4927-B748-F3EA3119DA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10ED6046-B064-45DD-9C56-C2CDCA71BB22}">
      <dgm:prSet phldrT="[Testo]" custT="1"/>
      <dgm:spPr>
        <a:solidFill>
          <a:schemeClr val="accent1">
            <a:lumMod val="60000"/>
            <a:lumOff val="40000"/>
          </a:schemeClr>
        </a:solidFill>
      </dgm:spPr>
      <dgm:t>
        <a:bodyPr/>
        <a:lstStyle/>
        <a:p>
          <a:pPr algn="ctr"/>
          <a:r>
            <a:rPr lang="it-IT" sz="2400" b="1" i="1" dirty="0" smtClean="0">
              <a:solidFill>
                <a:srgbClr val="C00000"/>
              </a:solidFill>
            </a:rPr>
            <a:t> </a:t>
          </a:r>
          <a:r>
            <a:rPr lang="it-IT" sz="2800" b="1" i="1" dirty="0" smtClean="0">
              <a:solidFill>
                <a:srgbClr val="C00000"/>
              </a:solidFill>
            </a:rPr>
            <a:t>SCELTA DELLE SPECIFICHE DOMANDE DI CUI SERVIRSI PER RACCOGLIERE INFORMAZIONI</a:t>
          </a:r>
          <a:endParaRPr lang="it-IT" sz="2800" b="1" i="1" dirty="0">
            <a:solidFill>
              <a:srgbClr val="C00000"/>
            </a:solidFill>
          </a:endParaRPr>
        </a:p>
      </dgm:t>
    </dgm:pt>
    <dgm:pt modelId="{2C90E0F3-3211-47E8-BBBC-86F1BA3997A5}" type="parTrans" cxnId="{97720939-83E5-4ACE-B7E5-F2889F659C87}">
      <dgm:prSet/>
      <dgm:spPr/>
      <dgm:t>
        <a:bodyPr/>
        <a:lstStyle/>
        <a:p>
          <a:endParaRPr lang="it-IT"/>
        </a:p>
      </dgm:t>
    </dgm:pt>
    <dgm:pt modelId="{448D69B4-CFB5-4301-8AFE-9A0C213E51D1}" type="sibTrans" cxnId="{97720939-83E5-4ACE-B7E5-F2889F659C87}">
      <dgm:prSet/>
      <dgm:spPr/>
      <dgm:t>
        <a:bodyPr/>
        <a:lstStyle/>
        <a:p>
          <a:endParaRPr lang="it-IT"/>
        </a:p>
      </dgm:t>
    </dgm:pt>
    <dgm:pt modelId="{8BEDD4C7-7A73-4FF8-8683-F17F70A43366}">
      <dgm:prSet custT="1"/>
      <dgm:spPr>
        <a:solidFill>
          <a:schemeClr val="accent1">
            <a:lumMod val="60000"/>
            <a:lumOff val="40000"/>
          </a:schemeClr>
        </a:solidFill>
      </dgm:spPr>
      <dgm:t>
        <a:bodyPr/>
        <a:lstStyle/>
        <a:p>
          <a:pPr algn="ctr"/>
          <a:r>
            <a:rPr lang="it-IT" sz="2800" b="1" i="1" dirty="0" smtClean="0">
              <a:solidFill>
                <a:srgbClr val="C00000"/>
              </a:solidFill>
            </a:rPr>
            <a:t>STESSE DOMANDE PER TUTTI, NELLA STESSA FORMA E CON LO STESSO SIGNIFICATO</a:t>
          </a:r>
          <a:endParaRPr lang="it-IT" sz="2800" b="1" i="1" dirty="0">
            <a:solidFill>
              <a:srgbClr val="C00000"/>
            </a:solidFill>
          </a:endParaRPr>
        </a:p>
      </dgm:t>
    </dgm:pt>
    <dgm:pt modelId="{9D047205-C6E1-45F4-B70D-31B720F09BFA}" type="parTrans" cxnId="{FE5E86C9-6B22-41DF-BC5D-329902C405AE}">
      <dgm:prSet/>
      <dgm:spPr/>
      <dgm:t>
        <a:bodyPr/>
        <a:lstStyle/>
        <a:p>
          <a:endParaRPr lang="it-IT"/>
        </a:p>
      </dgm:t>
    </dgm:pt>
    <dgm:pt modelId="{4E29C053-E664-4255-BCB8-3EF36B2EB4A2}" type="sibTrans" cxnId="{FE5E86C9-6B22-41DF-BC5D-329902C405AE}">
      <dgm:prSet/>
      <dgm:spPr/>
      <dgm:t>
        <a:bodyPr/>
        <a:lstStyle/>
        <a:p>
          <a:endParaRPr lang="it-IT"/>
        </a:p>
      </dgm:t>
    </dgm:pt>
    <dgm:pt modelId="{1D6EDE2F-16C7-4B38-93F2-40161913B1A1}">
      <dgm:prSet custT="1"/>
      <dgm:spPr>
        <a:solidFill>
          <a:schemeClr val="accent1">
            <a:lumMod val="60000"/>
            <a:lumOff val="40000"/>
          </a:schemeClr>
        </a:solidFill>
        <a:ln w="28575">
          <a:solidFill>
            <a:schemeClr val="accent5">
              <a:lumMod val="40000"/>
              <a:lumOff val="60000"/>
            </a:schemeClr>
          </a:solidFill>
        </a:ln>
      </dgm:spPr>
      <dgm:t>
        <a:bodyPr/>
        <a:lstStyle/>
        <a:p>
          <a:r>
            <a:rPr lang="it-IT" sz="2800" b="1" i="1" dirty="0" smtClean="0">
              <a:solidFill>
                <a:srgbClr val="C00000"/>
              </a:solidFill>
            </a:rPr>
            <a:t>DEFINIZIONE DEGLI OBIETTIVI</a:t>
          </a:r>
          <a:endParaRPr lang="it-IT" sz="2800" b="1" i="1" dirty="0">
            <a:solidFill>
              <a:srgbClr val="C00000"/>
            </a:solidFill>
          </a:endParaRPr>
        </a:p>
      </dgm:t>
    </dgm:pt>
    <dgm:pt modelId="{F919DF9D-44C1-4E47-9317-E839A3715673}" type="parTrans" cxnId="{E4F4AF6B-30D6-4121-AE06-4C6E9653CA78}">
      <dgm:prSet/>
      <dgm:spPr/>
      <dgm:t>
        <a:bodyPr/>
        <a:lstStyle/>
        <a:p>
          <a:endParaRPr lang="it-IT"/>
        </a:p>
      </dgm:t>
    </dgm:pt>
    <dgm:pt modelId="{8ABFF2FC-CBF8-42AD-8C1C-5A64ACE2D810}" type="sibTrans" cxnId="{E4F4AF6B-30D6-4121-AE06-4C6E9653CA78}">
      <dgm:prSet/>
      <dgm:spPr/>
      <dgm:t>
        <a:bodyPr/>
        <a:lstStyle/>
        <a:p>
          <a:endParaRPr lang="it-IT"/>
        </a:p>
      </dgm:t>
    </dgm:pt>
    <dgm:pt modelId="{FEF254E6-5E21-4EDF-9B25-EC45610832E4}">
      <dgm:prSet custT="1"/>
      <dgm:spPr>
        <a:ln w="76200">
          <a:solidFill>
            <a:schemeClr val="accent3">
              <a:lumMod val="20000"/>
              <a:lumOff val="80000"/>
            </a:schemeClr>
          </a:solidFill>
        </a:ln>
      </dgm:spPr>
      <dgm:t>
        <a:bodyPr/>
        <a:lstStyle/>
        <a:p>
          <a:r>
            <a:rPr lang="it-IT" sz="8000" b="1" dirty="0" smtClean="0">
              <a:solidFill>
                <a:srgbClr val="FFFF00"/>
              </a:solidFill>
            </a:rPr>
            <a:t>Progetto</a:t>
          </a:r>
          <a:endParaRPr lang="it-IT" sz="8000" dirty="0">
            <a:solidFill>
              <a:srgbClr val="FFFF00"/>
            </a:solidFill>
          </a:endParaRPr>
        </a:p>
      </dgm:t>
    </dgm:pt>
    <dgm:pt modelId="{7F4A3061-3B2A-44E5-BB45-AFE576830085}" type="parTrans" cxnId="{05397374-85CD-4B69-96F6-9B17E7450073}">
      <dgm:prSet/>
      <dgm:spPr/>
      <dgm:t>
        <a:bodyPr/>
        <a:lstStyle/>
        <a:p>
          <a:endParaRPr lang="it-IT"/>
        </a:p>
      </dgm:t>
    </dgm:pt>
    <dgm:pt modelId="{EFFABCF8-9466-4970-9AFB-FFC002CFAC98}" type="sibTrans" cxnId="{05397374-85CD-4B69-96F6-9B17E7450073}">
      <dgm:prSet/>
      <dgm:spPr/>
      <dgm:t>
        <a:bodyPr/>
        <a:lstStyle/>
        <a:p>
          <a:endParaRPr lang="it-IT"/>
        </a:p>
      </dgm:t>
    </dgm:pt>
    <dgm:pt modelId="{64BD6603-40A3-43C4-B5B4-796D3A869E34}" type="pres">
      <dgm:prSet presAssocID="{06888C67-698F-4927-B748-F3EA3119DAC1}" presName="diagram" presStyleCnt="0">
        <dgm:presLayoutVars>
          <dgm:dir/>
          <dgm:resizeHandles val="exact"/>
        </dgm:presLayoutVars>
      </dgm:prSet>
      <dgm:spPr/>
      <dgm:t>
        <a:bodyPr/>
        <a:lstStyle/>
        <a:p>
          <a:endParaRPr lang="it-IT"/>
        </a:p>
      </dgm:t>
    </dgm:pt>
    <dgm:pt modelId="{626981E1-6988-4BFB-9217-A5002E296A05}" type="pres">
      <dgm:prSet presAssocID="{10ED6046-B064-45DD-9C56-C2CDCA71BB22}" presName="node" presStyleLbl="node1" presStyleIdx="0" presStyleCnt="4" custScaleX="133639" custScaleY="68560" custLinFactNeighborX="-1897" custLinFactNeighborY="2431">
        <dgm:presLayoutVars>
          <dgm:bulletEnabled val="1"/>
        </dgm:presLayoutVars>
      </dgm:prSet>
      <dgm:spPr/>
      <dgm:t>
        <a:bodyPr/>
        <a:lstStyle/>
        <a:p>
          <a:endParaRPr lang="it-IT"/>
        </a:p>
      </dgm:t>
    </dgm:pt>
    <dgm:pt modelId="{F04EE4E2-8605-4586-9641-7939BADA7406}" type="pres">
      <dgm:prSet presAssocID="{448D69B4-CFB5-4301-8AFE-9A0C213E51D1}" presName="sibTrans" presStyleCnt="0"/>
      <dgm:spPr/>
    </dgm:pt>
    <dgm:pt modelId="{5BE9B5F3-5F27-4436-B8E6-BD590378A3B9}" type="pres">
      <dgm:prSet presAssocID="{8BEDD4C7-7A73-4FF8-8683-F17F70A43366}" presName="node" presStyleLbl="node1" presStyleIdx="1" presStyleCnt="4" custScaleX="133023" custScaleY="68858" custLinFactNeighborX="1365" custLinFactNeighborY="3890">
        <dgm:presLayoutVars>
          <dgm:bulletEnabled val="1"/>
        </dgm:presLayoutVars>
      </dgm:prSet>
      <dgm:spPr/>
      <dgm:t>
        <a:bodyPr/>
        <a:lstStyle/>
        <a:p>
          <a:endParaRPr lang="it-IT"/>
        </a:p>
      </dgm:t>
    </dgm:pt>
    <dgm:pt modelId="{D1DC2E80-3D04-410E-A583-ED6BF1C6E088}" type="pres">
      <dgm:prSet presAssocID="{4E29C053-E664-4255-BCB8-3EF36B2EB4A2}" presName="sibTrans" presStyleCnt="0"/>
      <dgm:spPr/>
    </dgm:pt>
    <dgm:pt modelId="{93C2EB0F-8CCB-4945-AF2E-BFDF06448466}" type="pres">
      <dgm:prSet presAssocID="{1D6EDE2F-16C7-4B38-93F2-40161913B1A1}" presName="node" presStyleLbl="node1" presStyleIdx="2" presStyleCnt="4" custScaleX="132562" custScaleY="71203" custLinFactNeighborX="-1154" custLinFactNeighborY="-1209">
        <dgm:presLayoutVars>
          <dgm:bulletEnabled val="1"/>
        </dgm:presLayoutVars>
      </dgm:prSet>
      <dgm:spPr/>
      <dgm:t>
        <a:bodyPr/>
        <a:lstStyle/>
        <a:p>
          <a:endParaRPr lang="it-IT"/>
        </a:p>
      </dgm:t>
    </dgm:pt>
    <dgm:pt modelId="{66DB56CB-724A-4E57-B3F6-F21B57CFF5F8}" type="pres">
      <dgm:prSet presAssocID="{8ABFF2FC-CBF8-42AD-8C1C-5A64ACE2D810}" presName="sibTrans" presStyleCnt="0"/>
      <dgm:spPr/>
    </dgm:pt>
    <dgm:pt modelId="{31C30053-E998-4170-A61A-CAA07E98C4C6}" type="pres">
      <dgm:prSet presAssocID="{FEF254E6-5E21-4EDF-9B25-EC45610832E4}" presName="node" presStyleLbl="node1" presStyleIdx="3" presStyleCnt="4" custScaleX="138193">
        <dgm:presLayoutVars>
          <dgm:bulletEnabled val="1"/>
        </dgm:presLayoutVars>
      </dgm:prSet>
      <dgm:spPr/>
      <dgm:t>
        <a:bodyPr/>
        <a:lstStyle/>
        <a:p>
          <a:endParaRPr lang="it-IT"/>
        </a:p>
      </dgm:t>
    </dgm:pt>
  </dgm:ptLst>
  <dgm:cxnLst>
    <dgm:cxn modelId="{57BCA1A5-3CBE-4679-BF16-6F84FF0893FE}" type="presOf" srcId="{10ED6046-B064-45DD-9C56-C2CDCA71BB22}" destId="{626981E1-6988-4BFB-9217-A5002E296A05}" srcOrd="0" destOrd="0" presId="urn:microsoft.com/office/officeart/2005/8/layout/default"/>
    <dgm:cxn modelId="{FE5E86C9-6B22-41DF-BC5D-329902C405AE}" srcId="{06888C67-698F-4927-B748-F3EA3119DAC1}" destId="{8BEDD4C7-7A73-4FF8-8683-F17F70A43366}" srcOrd="1" destOrd="0" parTransId="{9D047205-C6E1-45F4-B70D-31B720F09BFA}" sibTransId="{4E29C053-E664-4255-BCB8-3EF36B2EB4A2}"/>
    <dgm:cxn modelId="{E4F4AF6B-30D6-4121-AE06-4C6E9653CA78}" srcId="{06888C67-698F-4927-B748-F3EA3119DAC1}" destId="{1D6EDE2F-16C7-4B38-93F2-40161913B1A1}" srcOrd="2" destOrd="0" parTransId="{F919DF9D-44C1-4E47-9317-E839A3715673}" sibTransId="{8ABFF2FC-CBF8-42AD-8C1C-5A64ACE2D810}"/>
    <dgm:cxn modelId="{8B7C5BB4-A065-4A58-B8E1-307AE27829F4}" type="presOf" srcId="{FEF254E6-5E21-4EDF-9B25-EC45610832E4}" destId="{31C30053-E998-4170-A61A-CAA07E98C4C6}" srcOrd="0" destOrd="0" presId="urn:microsoft.com/office/officeart/2005/8/layout/default"/>
    <dgm:cxn modelId="{3D431BD0-DF44-4E2B-B841-52C85F6CF1DA}" type="presOf" srcId="{8BEDD4C7-7A73-4FF8-8683-F17F70A43366}" destId="{5BE9B5F3-5F27-4436-B8E6-BD590378A3B9}" srcOrd="0" destOrd="0" presId="urn:microsoft.com/office/officeart/2005/8/layout/default"/>
    <dgm:cxn modelId="{CA803967-FCA3-402A-86C5-CCF3C0AF81CF}" type="presOf" srcId="{06888C67-698F-4927-B748-F3EA3119DAC1}" destId="{64BD6603-40A3-43C4-B5B4-796D3A869E34}" srcOrd="0" destOrd="0" presId="urn:microsoft.com/office/officeart/2005/8/layout/default"/>
    <dgm:cxn modelId="{8018F2A0-8F58-4479-97B6-AAAB656A9F3E}" type="presOf" srcId="{1D6EDE2F-16C7-4B38-93F2-40161913B1A1}" destId="{93C2EB0F-8CCB-4945-AF2E-BFDF06448466}" srcOrd="0" destOrd="0" presId="urn:microsoft.com/office/officeart/2005/8/layout/default"/>
    <dgm:cxn modelId="{05397374-85CD-4B69-96F6-9B17E7450073}" srcId="{06888C67-698F-4927-B748-F3EA3119DAC1}" destId="{FEF254E6-5E21-4EDF-9B25-EC45610832E4}" srcOrd="3" destOrd="0" parTransId="{7F4A3061-3B2A-44E5-BB45-AFE576830085}" sibTransId="{EFFABCF8-9466-4970-9AFB-FFC002CFAC98}"/>
    <dgm:cxn modelId="{97720939-83E5-4ACE-B7E5-F2889F659C87}" srcId="{06888C67-698F-4927-B748-F3EA3119DAC1}" destId="{10ED6046-B064-45DD-9C56-C2CDCA71BB22}" srcOrd="0" destOrd="0" parTransId="{2C90E0F3-3211-47E8-BBBC-86F1BA3997A5}" sibTransId="{448D69B4-CFB5-4301-8AFE-9A0C213E51D1}"/>
    <dgm:cxn modelId="{0E787FD8-335D-4B8B-9FB3-CE2D799E211D}" type="presParOf" srcId="{64BD6603-40A3-43C4-B5B4-796D3A869E34}" destId="{626981E1-6988-4BFB-9217-A5002E296A05}" srcOrd="0" destOrd="0" presId="urn:microsoft.com/office/officeart/2005/8/layout/default"/>
    <dgm:cxn modelId="{A4CBA5C3-C788-4100-A874-261F95C317A7}" type="presParOf" srcId="{64BD6603-40A3-43C4-B5B4-796D3A869E34}" destId="{F04EE4E2-8605-4586-9641-7939BADA7406}" srcOrd="1" destOrd="0" presId="urn:microsoft.com/office/officeart/2005/8/layout/default"/>
    <dgm:cxn modelId="{D64AC884-373A-4C9D-8433-C4934968F67F}" type="presParOf" srcId="{64BD6603-40A3-43C4-B5B4-796D3A869E34}" destId="{5BE9B5F3-5F27-4436-B8E6-BD590378A3B9}" srcOrd="2" destOrd="0" presId="urn:microsoft.com/office/officeart/2005/8/layout/default"/>
    <dgm:cxn modelId="{F919F7A6-C09C-409B-BE2F-4AA1BD839B97}" type="presParOf" srcId="{64BD6603-40A3-43C4-B5B4-796D3A869E34}" destId="{D1DC2E80-3D04-410E-A583-ED6BF1C6E088}" srcOrd="3" destOrd="0" presId="urn:microsoft.com/office/officeart/2005/8/layout/default"/>
    <dgm:cxn modelId="{472525EB-DE7F-4E75-A1B6-44849CFFACDA}" type="presParOf" srcId="{64BD6603-40A3-43C4-B5B4-796D3A869E34}" destId="{93C2EB0F-8CCB-4945-AF2E-BFDF06448466}" srcOrd="4" destOrd="0" presId="urn:microsoft.com/office/officeart/2005/8/layout/default"/>
    <dgm:cxn modelId="{927C7D94-F672-4BC3-ADCA-14B81CA8E005}" type="presParOf" srcId="{64BD6603-40A3-43C4-B5B4-796D3A869E34}" destId="{66DB56CB-724A-4E57-B3F6-F21B57CFF5F8}" srcOrd="5" destOrd="0" presId="urn:microsoft.com/office/officeart/2005/8/layout/default"/>
    <dgm:cxn modelId="{E243F284-AD59-4998-B33D-AD46FA304618}" type="presParOf" srcId="{64BD6603-40A3-43C4-B5B4-796D3A869E34}" destId="{31C30053-E998-4170-A61A-CAA07E98C4C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35D4B-A4FC-468F-A5A7-6477E15CAA91}"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D3A85414-CC42-4280-94D9-A83AEBCA6AD6}">
      <dgm:prSet custT="1"/>
      <dgm:spPr>
        <a:solidFill>
          <a:srgbClr val="00B0F0"/>
        </a:solidFill>
        <a:ln w="19050">
          <a:solidFill>
            <a:srgbClr val="00B0F0"/>
          </a:solidFill>
        </a:ln>
      </dgm:spPr>
      <dgm:t>
        <a:bodyPr/>
        <a:lstStyle/>
        <a:p>
          <a:pPr algn="just"/>
          <a:r>
            <a:rPr lang="it-IT" sz="2400" b="1" i="1" dirty="0" smtClean="0">
              <a:solidFill>
                <a:srgbClr val="C00000"/>
              </a:solidFill>
            </a:rPr>
            <a:t>Il campione è rappresentato dal 67,7 % da femmine e dal 32,3 % da maschi.</a:t>
          </a:r>
          <a:endParaRPr lang="it-IT" sz="2400" dirty="0">
            <a:solidFill>
              <a:srgbClr val="C00000"/>
            </a:solidFill>
          </a:endParaRPr>
        </a:p>
      </dgm:t>
    </dgm:pt>
    <dgm:pt modelId="{8FF84E1C-CE72-478D-9172-AD68001BA414}" type="parTrans" cxnId="{60DC54D9-956E-4A4E-9C22-A0BC8040B36A}">
      <dgm:prSet/>
      <dgm:spPr/>
      <dgm:t>
        <a:bodyPr/>
        <a:lstStyle/>
        <a:p>
          <a:endParaRPr lang="it-IT"/>
        </a:p>
      </dgm:t>
    </dgm:pt>
    <dgm:pt modelId="{681D4D6C-F720-4E32-B4EB-AB26596DE4B6}" type="sibTrans" cxnId="{60DC54D9-956E-4A4E-9C22-A0BC8040B36A}">
      <dgm:prSet/>
      <dgm:spPr/>
      <dgm:t>
        <a:bodyPr/>
        <a:lstStyle/>
        <a:p>
          <a:endParaRPr lang="it-IT"/>
        </a:p>
      </dgm:t>
    </dgm:pt>
    <dgm:pt modelId="{73E1C07D-A621-47D3-BF73-2CB4CB3A1EB5}">
      <dgm:prSet custT="1"/>
      <dgm:spPr>
        <a:solidFill>
          <a:srgbClr val="00B0F0"/>
        </a:solidFill>
        <a:ln w="19050">
          <a:solidFill>
            <a:schemeClr val="accent6">
              <a:lumMod val="60000"/>
              <a:lumOff val="40000"/>
            </a:schemeClr>
          </a:solidFill>
        </a:ln>
      </dgm:spPr>
      <dgm:t>
        <a:bodyPr/>
        <a:lstStyle/>
        <a:p>
          <a:pPr algn="just"/>
          <a:r>
            <a:rPr lang="it-IT" sz="2400" b="1" i="1" dirty="0" smtClean="0">
              <a:solidFill>
                <a:srgbClr val="FFFF00"/>
              </a:solidFill>
            </a:rPr>
            <a:t>Alla domanda sei figlio unico? </a:t>
          </a:r>
          <a:r>
            <a:rPr lang="it-IT" sz="2400" b="1" i="1" dirty="0" smtClean="0">
              <a:solidFill>
                <a:srgbClr val="C00000"/>
              </a:solidFill>
            </a:rPr>
            <a:t>Il</a:t>
          </a:r>
          <a:r>
            <a:rPr lang="it-IT" sz="2400" b="1" i="1" dirty="0" smtClean="0">
              <a:solidFill>
                <a:srgbClr val="FFFF00"/>
              </a:solidFill>
            </a:rPr>
            <a:t> </a:t>
          </a:r>
          <a:r>
            <a:rPr lang="it-IT" sz="2400" b="1" i="1" dirty="0" smtClean="0">
              <a:solidFill>
                <a:srgbClr val="C00000"/>
              </a:solidFill>
            </a:rPr>
            <a:t>74,2% ha risposto NO, il 25,8% ha risposto SI.</a:t>
          </a:r>
          <a:endParaRPr lang="it-IT" sz="2400" dirty="0">
            <a:solidFill>
              <a:srgbClr val="C00000"/>
            </a:solidFill>
          </a:endParaRPr>
        </a:p>
      </dgm:t>
    </dgm:pt>
    <dgm:pt modelId="{72405F5B-1FE3-4BC3-AD1B-0C7D7566FBEB}" type="sibTrans" cxnId="{E46FF166-CC9A-4CD4-92FA-591857BB71AC}">
      <dgm:prSet/>
      <dgm:spPr/>
      <dgm:t>
        <a:bodyPr/>
        <a:lstStyle/>
        <a:p>
          <a:endParaRPr lang="it-IT"/>
        </a:p>
      </dgm:t>
    </dgm:pt>
    <dgm:pt modelId="{EC1FF609-4798-4620-841B-8D31AF4F7167}" type="parTrans" cxnId="{E46FF166-CC9A-4CD4-92FA-591857BB71AC}">
      <dgm:prSet/>
      <dgm:spPr/>
      <dgm:t>
        <a:bodyPr/>
        <a:lstStyle/>
        <a:p>
          <a:endParaRPr lang="it-IT"/>
        </a:p>
      </dgm:t>
    </dgm:pt>
    <dgm:pt modelId="{5C66A9E4-5079-4A84-B209-ECFD6AC89171}" type="pres">
      <dgm:prSet presAssocID="{09735D4B-A4FC-468F-A5A7-6477E15CAA91}" presName="diagram" presStyleCnt="0">
        <dgm:presLayoutVars>
          <dgm:dir/>
        </dgm:presLayoutVars>
      </dgm:prSet>
      <dgm:spPr/>
      <dgm:t>
        <a:bodyPr/>
        <a:lstStyle/>
        <a:p>
          <a:endParaRPr lang="it-IT"/>
        </a:p>
      </dgm:t>
    </dgm:pt>
    <dgm:pt modelId="{E6BB4D42-0FB7-4DA5-A581-B19E2388622D}" type="pres">
      <dgm:prSet presAssocID="{D3A85414-CC42-4280-94D9-A83AEBCA6AD6}" presName="composite" presStyleCnt="0"/>
      <dgm:spPr/>
    </dgm:pt>
    <dgm:pt modelId="{C2147F15-65E5-4D2A-BB06-02CB6BE6859E}" type="pres">
      <dgm:prSet presAssocID="{D3A85414-CC42-4280-94D9-A83AEBCA6AD6}" presName="Image" presStyleLbl="bgShp" presStyleIdx="0" presStyleCnt="2" custScaleX="199492" custScaleY="144589" custLinFactNeighborX="3752" custLinFactNeighborY="-20062"/>
      <dgm:spPr>
        <a:blipFill rotWithShape="1">
          <a:blip xmlns:r="http://schemas.openxmlformats.org/officeDocument/2006/relationships" r:embed="rId1"/>
          <a:stretch>
            <a:fillRect/>
          </a:stretch>
        </a:blipFill>
      </dgm:spPr>
    </dgm:pt>
    <dgm:pt modelId="{9899C0B8-EB12-4A93-81A9-047268C54C8E}" type="pres">
      <dgm:prSet presAssocID="{D3A85414-CC42-4280-94D9-A83AEBCA6AD6}" presName="Parent" presStyleLbl="node0" presStyleIdx="0" presStyleCnt="2" custScaleX="227728" custScaleY="211716" custLinFactY="7527" custLinFactNeighborX="5937" custLinFactNeighborY="100000">
        <dgm:presLayoutVars>
          <dgm:bulletEnabled val="1"/>
        </dgm:presLayoutVars>
      </dgm:prSet>
      <dgm:spPr/>
      <dgm:t>
        <a:bodyPr/>
        <a:lstStyle/>
        <a:p>
          <a:endParaRPr lang="it-IT"/>
        </a:p>
      </dgm:t>
    </dgm:pt>
    <dgm:pt modelId="{751CC00D-E7EB-4DC6-977E-A89E4E4D9F11}" type="pres">
      <dgm:prSet presAssocID="{681D4D6C-F720-4E32-B4EB-AB26596DE4B6}" presName="sibTrans" presStyleCnt="0"/>
      <dgm:spPr/>
    </dgm:pt>
    <dgm:pt modelId="{6C403A0E-303B-487B-BB21-875116A99184}" type="pres">
      <dgm:prSet presAssocID="{73E1C07D-A621-47D3-BF73-2CB4CB3A1EB5}" presName="composite" presStyleCnt="0"/>
      <dgm:spPr/>
    </dgm:pt>
    <dgm:pt modelId="{4464F2B2-3C91-4278-BDED-092433F04572}" type="pres">
      <dgm:prSet presAssocID="{73E1C07D-A621-47D3-BF73-2CB4CB3A1EB5}" presName="Image" presStyleLbl="bgShp" presStyleIdx="1" presStyleCnt="2" custScaleX="175364" custScaleY="147415" custLinFactNeighborX="-1671" custLinFactNeighborY="-26689"/>
      <dgm:spPr>
        <a:blipFill rotWithShape="1">
          <a:blip xmlns:r="http://schemas.openxmlformats.org/officeDocument/2006/relationships" r:embed="rId2"/>
          <a:stretch>
            <a:fillRect/>
          </a:stretch>
        </a:blipFill>
      </dgm:spPr>
    </dgm:pt>
    <dgm:pt modelId="{74D4AD53-4C49-4CAE-9E4B-AC449F735035}" type="pres">
      <dgm:prSet presAssocID="{73E1C07D-A621-47D3-BF73-2CB4CB3A1EB5}" presName="Parent" presStyleLbl="node0" presStyleIdx="1" presStyleCnt="2" custScaleX="173748" custScaleY="214775" custLinFactY="18635" custLinFactNeighborX="-11952" custLinFactNeighborY="100000">
        <dgm:presLayoutVars>
          <dgm:bulletEnabled val="1"/>
        </dgm:presLayoutVars>
      </dgm:prSet>
      <dgm:spPr/>
      <dgm:t>
        <a:bodyPr/>
        <a:lstStyle/>
        <a:p>
          <a:endParaRPr lang="it-IT"/>
        </a:p>
      </dgm:t>
    </dgm:pt>
  </dgm:ptLst>
  <dgm:cxnLst>
    <dgm:cxn modelId="{21489EDD-45B0-44D2-91F4-18A7C9A56E03}" type="presOf" srcId="{09735D4B-A4FC-468F-A5A7-6477E15CAA91}" destId="{5C66A9E4-5079-4A84-B209-ECFD6AC89171}" srcOrd="0" destOrd="0" presId="urn:microsoft.com/office/officeart/2008/layout/BendingPictureCaption"/>
    <dgm:cxn modelId="{8EABAE23-D45A-440A-AA93-93EC7EF4273B}" type="presOf" srcId="{D3A85414-CC42-4280-94D9-A83AEBCA6AD6}" destId="{9899C0B8-EB12-4A93-81A9-047268C54C8E}" srcOrd="0" destOrd="0" presId="urn:microsoft.com/office/officeart/2008/layout/BendingPictureCaption"/>
    <dgm:cxn modelId="{196E7177-32F3-4D50-8683-246C7C8E7EE5}" type="presOf" srcId="{73E1C07D-A621-47D3-BF73-2CB4CB3A1EB5}" destId="{74D4AD53-4C49-4CAE-9E4B-AC449F735035}" srcOrd="0" destOrd="0" presId="urn:microsoft.com/office/officeart/2008/layout/BendingPictureCaption"/>
    <dgm:cxn modelId="{60DC54D9-956E-4A4E-9C22-A0BC8040B36A}" srcId="{09735D4B-A4FC-468F-A5A7-6477E15CAA91}" destId="{D3A85414-CC42-4280-94D9-A83AEBCA6AD6}" srcOrd="0" destOrd="0" parTransId="{8FF84E1C-CE72-478D-9172-AD68001BA414}" sibTransId="{681D4D6C-F720-4E32-B4EB-AB26596DE4B6}"/>
    <dgm:cxn modelId="{E46FF166-CC9A-4CD4-92FA-591857BB71AC}" srcId="{09735D4B-A4FC-468F-A5A7-6477E15CAA91}" destId="{73E1C07D-A621-47D3-BF73-2CB4CB3A1EB5}" srcOrd="1" destOrd="0" parTransId="{EC1FF609-4798-4620-841B-8D31AF4F7167}" sibTransId="{72405F5B-1FE3-4BC3-AD1B-0C7D7566FBEB}"/>
    <dgm:cxn modelId="{8851BCBF-B16D-40BA-B7AC-86F663881E21}" type="presParOf" srcId="{5C66A9E4-5079-4A84-B209-ECFD6AC89171}" destId="{E6BB4D42-0FB7-4DA5-A581-B19E2388622D}" srcOrd="0" destOrd="0" presId="urn:microsoft.com/office/officeart/2008/layout/BendingPictureCaption"/>
    <dgm:cxn modelId="{9F8C53D1-F46B-4807-A585-3E44195ED2E0}" type="presParOf" srcId="{E6BB4D42-0FB7-4DA5-A581-B19E2388622D}" destId="{C2147F15-65E5-4D2A-BB06-02CB6BE6859E}" srcOrd="0" destOrd="0" presId="urn:microsoft.com/office/officeart/2008/layout/BendingPictureCaption"/>
    <dgm:cxn modelId="{86F0D66B-1BD8-4E5D-969D-3A12B0185804}" type="presParOf" srcId="{E6BB4D42-0FB7-4DA5-A581-B19E2388622D}" destId="{9899C0B8-EB12-4A93-81A9-047268C54C8E}" srcOrd="1" destOrd="0" presId="urn:microsoft.com/office/officeart/2008/layout/BendingPictureCaption"/>
    <dgm:cxn modelId="{333F109C-7441-4005-9B94-7BA47183A0CD}" type="presParOf" srcId="{5C66A9E4-5079-4A84-B209-ECFD6AC89171}" destId="{751CC00D-E7EB-4DC6-977E-A89E4E4D9F11}" srcOrd="1" destOrd="0" presId="urn:microsoft.com/office/officeart/2008/layout/BendingPictureCaption"/>
    <dgm:cxn modelId="{98383924-6009-4705-B050-1C3AEBC8E14F}" type="presParOf" srcId="{5C66A9E4-5079-4A84-B209-ECFD6AC89171}" destId="{6C403A0E-303B-487B-BB21-875116A99184}" srcOrd="2" destOrd="0" presId="urn:microsoft.com/office/officeart/2008/layout/BendingPictureCaption"/>
    <dgm:cxn modelId="{C647B583-E39B-4C83-B25B-41F98BC7A15F}" type="presParOf" srcId="{6C403A0E-303B-487B-BB21-875116A99184}" destId="{4464F2B2-3C91-4278-BDED-092433F04572}" srcOrd="0" destOrd="0" presId="urn:microsoft.com/office/officeart/2008/layout/BendingPictureCaption"/>
    <dgm:cxn modelId="{D547493F-1AC7-4CEA-908F-B8E387FD19EC}" type="presParOf" srcId="{6C403A0E-303B-487B-BB21-875116A99184}" destId="{74D4AD53-4C49-4CAE-9E4B-AC449F735035}"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FBCE94-5CC9-409C-B25B-CC6A55E24636}"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388BE92F-C4C5-42B2-B415-6C7A19C8E6EF}">
      <dgm:prSet phldrT="[Testo]" custT="1"/>
      <dgm:spPr>
        <a:solidFill>
          <a:srgbClr val="FF0000"/>
        </a:solidFill>
      </dgm:spPr>
      <dgm:t>
        <a:bodyPr/>
        <a:lstStyle/>
        <a:p>
          <a:pPr algn="just"/>
          <a:r>
            <a:rPr lang="it-IT" sz="2400" b="1" i="1" dirty="0" smtClean="0">
              <a:solidFill>
                <a:srgbClr val="002060"/>
              </a:solidFill>
            </a:rPr>
            <a:t>Alla domanda:</a:t>
          </a:r>
          <a:r>
            <a:rPr lang="it-IT" sz="2400" dirty="0" smtClean="0">
              <a:solidFill>
                <a:srgbClr val="002060"/>
              </a:solidFill>
            </a:rPr>
            <a:t> </a:t>
          </a:r>
          <a:r>
            <a:rPr lang="it-IT" sz="2400" b="1" i="1" dirty="0" smtClean="0">
              <a:solidFill>
                <a:srgbClr val="FFFF00"/>
              </a:solidFill>
            </a:rPr>
            <a:t>Hai un'età compresa tra 14 e 20 anni? </a:t>
          </a:r>
          <a:r>
            <a:rPr lang="it-IT" sz="2400" b="1" i="1" dirty="0" smtClean="0">
              <a:solidFill>
                <a:srgbClr val="002060"/>
              </a:solidFill>
            </a:rPr>
            <a:t>Il 100% ha detto di avere un’età compresa tra 14 e 20 anni.</a:t>
          </a:r>
          <a:endParaRPr lang="it-IT" sz="2400" dirty="0">
            <a:solidFill>
              <a:srgbClr val="002060"/>
            </a:solidFill>
          </a:endParaRPr>
        </a:p>
      </dgm:t>
    </dgm:pt>
    <dgm:pt modelId="{C5E87142-D19F-4A4E-9D7F-55777C1B1D05}" type="parTrans" cxnId="{B8FDF25E-68E4-4C2F-A7FE-DB970BBD90A4}">
      <dgm:prSet/>
      <dgm:spPr/>
      <dgm:t>
        <a:bodyPr/>
        <a:lstStyle/>
        <a:p>
          <a:endParaRPr lang="it-IT"/>
        </a:p>
      </dgm:t>
    </dgm:pt>
    <dgm:pt modelId="{157791D8-4115-4621-A433-8B8929BB6EFC}" type="sibTrans" cxnId="{B8FDF25E-68E4-4C2F-A7FE-DB970BBD90A4}">
      <dgm:prSet/>
      <dgm:spPr/>
      <dgm:t>
        <a:bodyPr/>
        <a:lstStyle/>
        <a:p>
          <a:endParaRPr lang="it-IT"/>
        </a:p>
      </dgm:t>
    </dgm:pt>
    <dgm:pt modelId="{B547A438-844D-4BBA-A4D6-EA6608B8F754}">
      <dgm:prSet phldrT="[Testo]" custT="1"/>
      <dgm:spPr>
        <a:solidFill>
          <a:srgbClr val="66FF33"/>
        </a:solidFill>
      </dgm:spPr>
      <dgm:t>
        <a:bodyPr/>
        <a:lstStyle/>
        <a:p>
          <a:pPr algn="just"/>
          <a:r>
            <a:rPr lang="it-IT" sz="2400" b="1" i="1" dirty="0" smtClean="0">
              <a:solidFill>
                <a:srgbClr val="C00000"/>
              </a:solidFill>
            </a:rPr>
            <a:t>Alla domanda: </a:t>
          </a:r>
          <a:r>
            <a:rPr lang="it-IT" sz="2400" b="1" i="1" dirty="0" smtClean="0">
              <a:solidFill>
                <a:srgbClr val="002060"/>
              </a:solidFill>
            </a:rPr>
            <a:t>Frequenti il Liceo ‘Tommaso Campanella’ di Belvedere M.mo?</a:t>
          </a:r>
          <a:r>
            <a:rPr lang="it-IT" sz="2400" b="1" i="1" dirty="0" smtClean="0">
              <a:solidFill>
                <a:srgbClr val="FFFF00"/>
              </a:solidFill>
            </a:rPr>
            <a:t>  </a:t>
          </a:r>
          <a:r>
            <a:rPr lang="it-IT" sz="2400" b="1" i="1" dirty="0" smtClean="0">
              <a:solidFill>
                <a:srgbClr val="C00000"/>
              </a:solidFill>
            </a:rPr>
            <a:t>Il 100% ha risposto SI.</a:t>
          </a:r>
          <a:endParaRPr lang="it-IT" sz="2400" b="1" i="1" dirty="0">
            <a:solidFill>
              <a:srgbClr val="C00000"/>
            </a:solidFill>
          </a:endParaRPr>
        </a:p>
      </dgm:t>
    </dgm:pt>
    <dgm:pt modelId="{04DF56B9-3730-4ABA-8358-4D92AC1E46A6}" type="parTrans" cxnId="{962D88C1-13D8-428E-A4BF-A717E6FB9FDB}">
      <dgm:prSet/>
      <dgm:spPr/>
      <dgm:t>
        <a:bodyPr/>
        <a:lstStyle/>
        <a:p>
          <a:endParaRPr lang="it-IT"/>
        </a:p>
      </dgm:t>
    </dgm:pt>
    <dgm:pt modelId="{CDAAE07A-56D3-4FF0-B2EF-3296A757C19C}" type="sibTrans" cxnId="{962D88C1-13D8-428E-A4BF-A717E6FB9FDB}">
      <dgm:prSet/>
      <dgm:spPr/>
      <dgm:t>
        <a:bodyPr/>
        <a:lstStyle/>
        <a:p>
          <a:endParaRPr lang="it-IT"/>
        </a:p>
      </dgm:t>
    </dgm:pt>
    <dgm:pt modelId="{8F9EA6C5-9A20-4108-81FF-44728F51A11C}" type="pres">
      <dgm:prSet presAssocID="{05FBCE94-5CC9-409C-B25B-CC6A55E24636}" presName="diagram" presStyleCnt="0">
        <dgm:presLayoutVars>
          <dgm:dir/>
        </dgm:presLayoutVars>
      </dgm:prSet>
      <dgm:spPr/>
      <dgm:t>
        <a:bodyPr/>
        <a:lstStyle/>
        <a:p>
          <a:endParaRPr lang="it-IT"/>
        </a:p>
      </dgm:t>
    </dgm:pt>
    <dgm:pt modelId="{FBF24F1D-26EF-4114-9BCE-D34A28F3343E}" type="pres">
      <dgm:prSet presAssocID="{388BE92F-C4C5-42B2-B415-6C7A19C8E6EF}" presName="composite" presStyleCnt="0"/>
      <dgm:spPr/>
    </dgm:pt>
    <dgm:pt modelId="{4CFAE870-7424-4482-B6AF-1200635F4C41}" type="pres">
      <dgm:prSet presAssocID="{388BE92F-C4C5-42B2-B415-6C7A19C8E6EF}" presName="Image" presStyleLbl="bgShp" presStyleIdx="0" presStyleCnt="2" custScaleX="193385" custScaleY="180107" custLinFactNeighborX="1328" custLinFactNeighborY="-31140"/>
      <dgm:spPr>
        <a:blipFill rotWithShape="1">
          <a:blip xmlns:r="http://schemas.openxmlformats.org/officeDocument/2006/relationships" r:embed="rId1"/>
          <a:stretch>
            <a:fillRect/>
          </a:stretch>
        </a:blipFill>
      </dgm:spPr>
    </dgm:pt>
    <dgm:pt modelId="{72CD929D-229B-45F6-8E2F-EB5BC39036E7}" type="pres">
      <dgm:prSet presAssocID="{388BE92F-C4C5-42B2-B415-6C7A19C8E6EF}" presName="Parent" presStyleLbl="node0" presStyleIdx="0" presStyleCnt="2" custScaleX="221534" custScaleY="278173" custLinFactY="64392" custLinFactNeighborX="-10396" custLinFactNeighborY="100000">
        <dgm:presLayoutVars>
          <dgm:bulletEnabled val="1"/>
        </dgm:presLayoutVars>
      </dgm:prSet>
      <dgm:spPr/>
      <dgm:t>
        <a:bodyPr/>
        <a:lstStyle/>
        <a:p>
          <a:endParaRPr lang="it-IT"/>
        </a:p>
      </dgm:t>
    </dgm:pt>
    <dgm:pt modelId="{C3412F6E-570D-4A11-946D-FB714F79363B}" type="pres">
      <dgm:prSet presAssocID="{157791D8-4115-4621-A433-8B8929BB6EFC}" presName="sibTrans" presStyleCnt="0"/>
      <dgm:spPr/>
    </dgm:pt>
    <dgm:pt modelId="{9FEAC4EF-1281-44C5-8B8B-97059F8C3E2B}" type="pres">
      <dgm:prSet presAssocID="{B547A438-844D-4BBA-A4D6-EA6608B8F754}" presName="composite" presStyleCnt="0"/>
      <dgm:spPr/>
    </dgm:pt>
    <dgm:pt modelId="{6B4BF596-7E72-403E-8AFE-9F27B867506E}" type="pres">
      <dgm:prSet presAssocID="{B547A438-844D-4BBA-A4D6-EA6608B8F754}" presName="Image" presStyleLbl="bgShp" presStyleIdx="1" presStyleCnt="2" custScaleX="217686" custScaleY="184188" custLinFactNeighborX="-3671" custLinFactNeighborY="-38208"/>
      <dgm:spPr>
        <a:blipFill rotWithShape="1">
          <a:blip xmlns:r="http://schemas.openxmlformats.org/officeDocument/2006/relationships" r:embed="rId2"/>
          <a:stretch>
            <a:fillRect/>
          </a:stretch>
        </a:blipFill>
      </dgm:spPr>
    </dgm:pt>
    <dgm:pt modelId="{3FBF1C58-0884-4A8A-87C0-FE9DF6A2C1C9}" type="pres">
      <dgm:prSet presAssocID="{B547A438-844D-4BBA-A4D6-EA6608B8F754}" presName="Parent" presStyleLbl="node0" presStyleIdx="1" presStyleCnt="2" custScaleX="266677" custScaleY="233268" custLinFactY="58213" custLinFactNeighborX="-12724" custLinFactNeighborY="100000">
        <dgm:presLayoutVars>
          <dgm:bulletEnabled val="1"/>
        </dgm:presLayoutVars>
      </dgm:prSet>
      <dgm:spPr/>
      <dgm:t>
        <a:bodyPr/>
        <a:lstStyle/>
        <a:p>
          <a:endParaRPr lang="it-IT"/>
        </a:p>
      </dgm:t>
    </dgm:pt>
  </dgm:ptLst>
  <dgm:cxnLst>
    <dgm:cxn modelId="{9AA556D7-46BF-4DA1-868B-9A36D4B2195B}" type="presOf" srcId="{05FBCE94-5CC9-409C-B25B-CC6A55E24636}" destId="{8F9EA6C5-9A20-4108-81FF-44728F51A11C}" srcOrd="0" destOrd="0" presId="urn:microsoft.com/office/officeart/2008/layout/BendingPictureCaption"/>
    <dgm:cxn modelId="{E6BBE2D8-BDC2-461B-A8E4-E8187C2FB243}" type="presOf" srcId="{B547A438-844D-4BBA-A4D6-EA6608B8F754}" destId="{3FBF1C58-0884-4A8A-87C0-FE9DF6A2C1C9}" srcOrd="0" destOrd="0" presId="urn:microsoft.com/office/officeart/2008/layout/BendingPictureCaption"/>
    <dgm:cxn modelId="{B8FDF25E-68E4-4C2F-A7FE-DB970BBD90A4}" srcId="{05FBCE94-5CC9-409C-B25B-CC6A55E24636}" destId="{388BE92F-C4C5-42B2-B415-6C7A19C8E6EF}" srcOrd="0" destOrd="0" parTransId="{C5E87142-D19F-4A4E-9D7F-55777C1B1D05}" sibTransId="{157791D8-4115-4621-A433-8B8929BB6EFC}"/>
    <dgm:cxn modelId="{48FD17A6-BB8B-4791-A3ED-78C7410838CE}" type="presOf" srcId="{388BE92F-C4C5-42B2-B415-6C7A19C8E6EF}" destId="{72CD929D-229B-45F6-8E2F-EB5BC39036E7}" srcOrd="0" destOrd="0" presId="urn:microsoft.com/office/officeart/2008/layout/BendingPictureCaption"/>
    <dgm:cxn modelId="{962D88C1-13D8-428E-A4BF-A717E6FB9FDB}" srcId="{05FBCE94-5CC9-409C-B25B-CC6A55E24636}" destId="{B547A438-844D-4BBA-A4D6-EA6608B8F754}" srcOrd="1" destOrd="0" parTransId="{04DF56B9-3730-4ABA-8358-4D92AC1E46A6}" sibTransId="{CDAAE07A-56D3-4FF0-B2EF-3296A757C19C}"/>
    <dgm:cxn modelId="{C2209B26-60C6-404B-9B6C-37F3B3138BF6}" type="presParOf" srcId="{8F9EA6C5-9A20-4108-81FF-44728F51A11C}" destId="{FBF24F1D-26EF-4114-9BCE-D34A28F3343E}" srcOrd="0" destOrd="0" presId="urn:microsoft.com/office/officeart/2008/layout/BendingPictureCaption"/>
    <dgm:cxn modelId="{A61B6E14-41A6-4F2B-8C69-E81B53AEFCE8}" type="presParOf" srcId="{FBF24F1D-26EF-4114-9BCE-D34A28F3343E}" destId="{4CFAE870-7424-4482-B6AF-1200635F4C41}" srcOrd="0" destOrd="0" presId="urn:microsoft.com/office/officeart/2008/layout/BendingPictureCaption"/>
    <dgm:cxn modelId="{E2C16403-3B1B-42D6-BAD2-CCF1A08BBD42}" type="presParOf" srcId="{FBF24F1D-26EF-4114-9BCE-D34A28F3343E}" destId="{72CD929D-229B-45F6-8E2F-EB5BC39036E7}" srcOrd="1" destOrd="0" presId="urn:microsoft.com/office/officeart/2008/layout/BendingPictureCaption"/>
    <dgm:cxn modelId="{4F739A75-95BD-420C-8A75-C38120F21B5D}" type="presParOf" srcId="{8F9EA6C5-9A20-4108-81FF-44728F51A11C}" destId="{C3412F6E-570D-4A11-946D-FB714F79363B}" srcOrd="1" destOrd="0" presId="urn:microsoft.com/office/officeart/2008/layout/BendingPictureCaption"/>
    <dgm:cxn modelId="{2F6A4CCD-EB7D-45B9-AA4A-B7846BE1FB6E}" type="presParOf" srcId="{8F9EA6C5-9A20-4108-81FF-44728F51A11C}" destId="{9FEAC4EF-1281-44C5-8B8B-97059F8C3E2B}" srcOrd="2" destOrd="0" presId="urn:microsoft.com/office/officeart/2008/layout/BendingPictureCaption"/>
    <dgm:cxn modelId="{620F8F60-466C-4C68-81B8-F1394DCF19B2}" type="presParOf" srcId="{9FEAC4EF-1281-44C5-8B8B-97059F8C3E2B}" destId="{6B4BF596-7E72-403E-8AFE-9F27B867506E}" srcOrd="0" destOrd="0" presId="urn:microsoft.com/office/officeart/2008/layout/BendingPictureCaption"/>
    <dgm:cxn modelId="{F7617C5A-2EC0-400D-B59E-67D553F1A1B4}" type="presParOf" srcId="{9FEAC4EF-1281-44C5-8B8B-97059F8C3E2B}" destId="{3FBF1C58-0884-4A8A-87C0-FE9DF6A2C1C9}"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F458E8-BFB5-47AB-AB28-41F833FBB5A7}"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EA069006-DAFF-494C-A953-695050793540}">
      <dgm:prSet/>
      <dgm:spPr>
        <a:solidFill>
          <a:srgbClr val="FF0000"/>
        </a:solidFill>
      </dgm:spPr>
      <dgm:t>
        <a:bodyPr/>
        <a:lstStyle/>
        <a:p>
          <a:pPr algn="just"/>
          <a:r>
            <a:rPr lang="it-IT" b="1" i="1" dirty="0" smtClean="0">
              <a:solidFill>
                <a:schemeClr val="tx1"/>
              </a:solidFill>
            </a:rPr>
            <a:t>Alla domanda: </a:t>
          </a:r>
          <a:r>
            <a:rPr lang="it-IT" b="1" i="1" dirty="0" smtClean="0">
              <a:solidFill>
                <a:srgbClr val="002060"/>
              </a:solidFill>
            </a:rPr>
            <a:t>che valutazione dai alla formazione che offre la nostra scuola? </a:t>
          </a:r>
          <a:r>
            <a:rPr lang="it-IT" b="1" i="1" dirty="0" smtClean="0">
              <a:solidFill>
                <a:schemeClr val="tx1"/>
              </a:solidFill>
            </a:rPr>
            <a:t>In una scala da 1 a 10 ha risposto: 1 lo 0%, 2 il 3,2%, 3 il 4,8%, 5 l’8,1%, 6 il 16,1%, 7 il 32,3%, 8 il 22,6%, 9 il 6,5%, 10 il 3,2%.</a:t>
          </a:r>
          <a:endParaRPr lang="it-IT" dirty="0">
            <a:solidFill>
              <a:schemeClr val="tx1"/>
            </a:solidFill>
          </a:endParaRPr>
        </a:p>
      </dgm:t>
    </dgm:pt>
    <dgm:pt modelId="{225959D5-29F7-4DBB-B093-94789E5DAC0C}" type="parTrans" cxnId="{4353CA67-E03F-4770-9964-93663AA2C093}">
      <dgm:prSet/>
      <dgm:spPr/>
      <dgm:t>
        <a:bodyPr/>
        <a:lstStyle/>
        <a:p>
          <a:endParaRPr lang="it-IT"/>
        </a:p>
      </dgm:t>
    </dgm:pt>
    <dgm:pt modelId="{D81C759E-0419-4698-AC54-05F6D8028CEB}" type="sibTrans" cxnId="{4353CA67-E03F-4770-9964-93663AA2C093}">
      <dgm:prSet/>
      <dgm:spPr/>
      <dgm:t>
        <a:bodyPr/>
        <a:lstStyle/>
        <a:p>
          <a:endParaRPr lang="it-IT"/>
        </a:p>
      </dgm:t>
    </dgm:pt>
    <dgm:pt modelId="{66C0366F-A1FA-4D0C-A488-93DF939BC04D}">
      <dgm:prSet custT="1"/>
      <dgm:spPr>
        <a:solidFill>
          <a:srgbClr val="00B0F0"/>
        </a:solidFill>
        <a:ln>
          <a:solidFill>
            <a:srgbClr val="2ABBCA"/>
          </a:solidFill>
        </a:ln>
      </dgm:spPr>
      <dgm:t>
        <a:bodyPr/>
        <a:lstStyle/>
        <a:p>
          <a:pPr algn="just"/>
          <a:r>
            <a:rPr lang="it-IT" sz="2400" b="1" i="1" dirty="0" smtClean="0">
              <a:solidFill>
                <a:srgbClr val="C00000"/>
              </a:solidFill>
            </a:rPr>
            <a:t>Alla domanda: </a:t>
          </a:r>
          <a:r>
            <a:rPr lang="it-IT" sz="2400" b="1" i="1" dirty="0" smtClean="0">
              <a:solidFill>
                <a:srgbClr val="FFFF00"/>
              </a:solidFill>
            </a:rPr>
            <a:t>Arrivato/a </a:t>
          </a:r>
          <a:r>
            <a:rPr lang="it-IT" sz="2400" b="1" i="1" dirty="0" err="1" smtClean="0">
              <a:solidFill>
                <a:srgbClr val="FFFF00"/>
              </a:solidFill>
            </a:rPr>
            <a:t>a</a:t>
          </a:r>
          <a:r>
            <a:rPr lang="it-IT" sz="2400" b="1" i="1" dirty="0" smtClean="0">
              <a:solidFill>
                <a:srgbClr val="FFFF00"/>
              </a:solidFill>
            </a:rPr>
            <a:t> questo punto del tuo percorso scolastico, hai intenzione di proseguire gli studi? </a:t>
          </a:r>
          <a:r>
            <a:rPr lang="it-IT" sz="2400" b="1" i="1" dirty="0" smtClean="0">
              <a:solidFill>
                <a:srgbClr val="C00000"/>
              </a:solidFill>
            </a:rPr>
            <a:t>Il 72,6% ha risposto SI, 19,4% è indeciso, 8,1% ha risposto NO</a:t>
          </a:r>
          <a:r>
            <a:rPr lang="it-IT" sz="2000" b="1" i="1" dirty="0" smtClean="0">
              <a:solidFill>
                <a:srgbClr val="C00000"/>
              </a:solidFill>
            </a:rPr>
            <a:t>.</a:t>
          </a:r>
          <a:endParaRPr lang="it-IT" sz="2000" dirty="0">
            <a:solidFill>
              <a:srgbClr val="C00000"/>
            </a:solidFill>
          </a:endParaRPr>
        </a:p>
      </dgm:t>
    </dgm:pt>
    <dgm:pt modelId="{62D3FC0F-FFFA-4B22-8CAF-E446F2DA751E}" type="parTrans" cxnId="{32640F71-B66B-4780-B2E7-38BD22E1F870}">
      <dgm:prSet/>
      <dgm:spPr/>
      <dgm:t>
        <a:bodyPr/>
        <a:lstStyle/>
        <a:p>
          <a:endParaRPr lang="it-IT"/>
        </a:p>
      </dgm:t>
    </dgm:pt>
    <dgm:pt modelId="{DF3ACCC1-7745-4CF8-B616-831355E427D7}" type="sibTrans" cxnId="{32640F71-B66B-4780-B2E7-38BD22E1F870}">
      <dgm:prSet/>
      <dgm:spPr/>
      <dgm:t>
        <a:bodyPr/>
        <a:lstStyle/>
        <a:p>
          <a:endParaRPr lang="it-IT"/>
        </a:p>
      </dgm:t>
    </dgm:pt>
    <dgm:pt modelId="{822DD457-059B-4F42-9DE4-01533C81D1F8}" type="pres">
      <dgm:prSet presAssocID="{51F458E8-BFB5-47AB-AB28-41F833FBB5A7}" presName="diagram" presStyleCnt="0">
        <dgm:presLayoutVars>
          <dgm:dir/>
        </dgm:presLayoutVars>
      </dgm:prSet>
      <dgm:spPr/>
      <dgm:t>
        <a:bodyPr/>
        <a:lstStyle/>
        <a:p>
          <a:endParaRPr lang="it-IT"/>
        </a:p>
      </dgm:t>
    </dgm:pt>
    <dgm:pt modelId="{BE123E38-8A2B-4A21-B0A7-79C79FA3BE67}" type="pres">
      <dgm:prSet presAssocID="{EA069006-DAFF-494C-A953-695050793540}" presName="composite" presStyleCnt="0"/>
      <dgm:spPr/>
    </dgm:pt>
    <dgm:pt modelId="{2636FC58-956F-4F7E-B8FB-548AF37473D1}" type="pres">
      <dgm:prSet presAssocID="{EA069006-DAFF-494C-A953-695050793540}" presName="Image" presStyleLbl="bgShp" presStyleIdx="0" presStyleCnt="2" custScaleX="272049" custScaleY="224793" custLinFactNeighborX="8287" custLinFactNeighborY="-52412"/>
      <dgm:spPr>
        <a:blipFill rotWithShape="1">
          <a:blip xmlns:r="http://schemas.openxmlformats.org/officeDocument/2006/relationships" r:embed="rId1"/>
          <a:stretch>
            <a:fillRect/>
          </a:stretch>
        </a:blipFill>
      </dgm:spPr>
      <dgm:t>
        <a:bodyPr/>
        <a:lstStyle/>
        <a:p>
          <a:endParaRPr lang="it-IT"/>
        </a:p>
      </dgm:t>
    </dgm:pt>
    <dgm:pt modelId="{804BDDAD-D044-4C1F-B829-A5220D58FF0A}" type="pres">
      <dgm:prSet presAssocID="{EA069006-DAFF-494C-A953-695050793540}" presName="Parent" presStyleLbl="node0" presStyleIdx="0" presStyleCnt="2" custScaleX="283882" custScaleY="402997" custLinFactY="100000" custLinFactNeighborX="-16526" custLinFactNeighborY="142895">
        <dgm:presLayoutVars>
          <dgm:bulletEnabled val="1"/>
        </dgm:presLayoutVars>
      </dgm:prSet>
      <dgm:spPr/>
      <dgm:t>
        <a:bodyPr/>
        <a:lstStyle/>
        <a:p>
          <a:endParaRPr lang="it-IT"/>
        </a:p>
      </dgm:t>
    </dgm:pt>
    <dgm:pt modelId="{14E7F7BD-BF09-4D13-9935-C459D3BAFB0A}" type="pres">
      <dgm:prSet presAssocID="{D81C759E-0419-4698-AC54-05F6D8028CEB}" presName="sibTrans" presStyleCnt="0"/>
      <dgm:spPr/>
    </dgm:pt>
    <dgm:pt modelId="{9B4C876E-3F72-47A7-87CC-F693670C9D9E}" type="pres">
      <dgm:prSet presAssocID="{66C0366F-A1FA-4D0C-A488-93DF939BC04D}" presName="composite" presStyleCnt="0"/>
      <dgm:spPr/>
    </dgm:pt>
    <dgm:pt modelId="{9A7E87A7-6A4A-4C8E-A6B7-145E5E4C3713}" type="pres">
      <dgm:prSet presAssocID="{66C0366F-A1FA-4D0C-A488-93DF939BC04D}" presName="Image" presStyleLbl="bgShp" presStyleIdx="1" presStyleCnt="2" custScaleX="252368" custScaleY="188543" custLinFactNeighborX="5125" custLinFactNeighborY="-57091"/>
      <dgm:spPr>
        <a:blipFill rotWithShape="1">
          <a:blip xmlns:r="http://schemas.openxmlformats.org/officeDocument/2006/relationships" r:embed="rId2"/>
          <a:stretch>
            <a:fillRect/>
          </a:stretch>
        </a:blipFill>
      </dgm:spPr>
    </dgm:pt>
    <dgm:pt modelId="{8C552ABF-7D5A-467B-9C54-81B6E9F12EFA}" type="pres">
      <dgm:prSet presAssocID="{66C0366F-A1FA-4D0C-A488-93DF939BC04D}" presName="Parent" presStyleLbl="node0" presStyleIdx="1" presStyleCnt="2" custScaleX="306078" custScaleY="437978" custLinFactY="63076" custLinFactNeighborX="-10840" custLinFactNeighborY="100000">
        <dgm:presLayoutVars>
          <dgm:bulletEnabled val="1"/>
        </dgm:presLayoutVars>
      </dgm:prSet>
      <dgm:spPr/>
      <dgm:t>
        <a:bodyPr/>
        <a:lstStyle/>
        <a:p>
          <a:endParaRPr lang="it-IT"/>
        </a:p>
      </dgm:t>
    </dgm:pt>
  </dgm:ptLst>
  <dgm:cxnLst>
    <dgm:cxn modelId="{32640F71-B66B-4780-B2E7-38BD22E1F870}" srcId="{51F458E8-BFB5-47AB-AB28-41F833FBB5A7}" destId="{66C0366F-A1FA-4D0C-A488-93DF939BC04D}" srcOrd="1" destOrd="0" parTransId="{62D3FC0F-FFFA-4B22-8CAF-E446F2DA751E}" sibTransId="{DF3ACCC1-7745-4CF8-B616-831355E427D7}"/>
    <dgm:cxn modelId="{4353CA67-E03F-4770-9964-93663AA2C093}" srcId="{51F458E8-BFB5-47AB-AB28-41F833FBB5A7}" destId="{EA069006-DAFF-494C-A953-695050793540}" srcOrd="0" destOrd="0" parTransId="{225959D5-29F7-4DBB-B093-94789E5DAC0C}" sibTransId="{D81C759E-0419-4698-AC54-05F6D8028CEB}"/>
    <dgm:cxn modelId="{63735B8B-B2D6-4DFA-A763-DB8CDE26843C}" type="presOf" srcId="{EA069006-DAFF-494C-A953-695050793540}" destId="{804BDDAD-D044-4C1F-B829-A5220D58FF0A}" srcOrd="0" destOrd="0" presId="urn:microsoft.com/office/officeart/2008/layout/BendingPictureCaption"/>
    <dgm:cxn modelId="{FB380BB1-F873-4829-889B-B638FE5702E8}" type="presOf" srcId="{66C0366F-A1FA-4D0C-A488-93DF939BC04D}" destId="{8C552ABF-7D5A-467B-9C54-81B6E9F12EFA}" srcOrd="0" destOrd="0" presId="urn:microsoft.com/office/officeart/2008/layout/BendingPictureCaption"/>
    <dgm:cxn modelId="{1F7D6883-0098-4327-B683-F20F168E93FA}" type="presOf" srcId="{51F458E8-BFB5-47AB-AB28-41F833FBB5A7}" destId="{822DD457-059B-4F42-9DE4-01533C81D1F8}" srcOrd="0" destOrd="0" presId="urn:microsoft.com/office/officeart/2008/layout/BendingPictureCaption"/>
    <dgm:cxn modelId="{250AFA2B-336A-4D0D-982A-CB95A7F9B6D1}" type="presParOf" srcId="{822DD457-059B-4F42-9DE4-01533C81D1F8}" destId="{BE123E38-8A2B-4A21-B0A7-79C79FA3BE67}" srcOrd="0" destOrd="0" presId="urn:microsoft.com/office/officeart/2008/layout/BendingPictureCaption"/>
    <dgm:cxn modelId="{BAB20CE7-EE6F-454A-AB2B-ABCCC77C0429}" type="presParOf" srcId="{BE123E38-8A2B-4A21-B0A7-79C79FA3BE67}" destId="{2636FC58-956F-4F7E-B8FB-548AF37473D1}" srcOrd="0" destOrd="0" presId="urn:microsoft.com/office/officeart/2008/layout/BendingPictureCaption"/>
    <dgm:cxn modelId="{E608E055-78B7-4FE3-8943-4CB9D5CD34B5}" type="presParOf" srcId="{BE123E38-8A2B-4A21-B0A7-79C79FA3BE67}" destId="{804BDDAD-D044-4C1F-B829-A5220D58FF0A}" srcOrd="1" destOrd="0" presId="urn:microsoft.com/office/officeart/2008/layout/BendingPictureCaption"/>
    <dgm:cxn modelId="{9095EAD5-2CA5-4187-A346-12522BCA7238}" type="presParOf" srcId="{822DD457-059B-4F42-9DE4-01533C81D1F8}" destId="{14E7F7BD-BF09-4D13-9935-C459D3BAFB0A}" srcOrd="1" destOrd="0" presId="urn:microsoft.com/office/officeart/2008/layout/BendingPictureCaption"/>
    <dgm:cxn modelId="{04FDCE8A-B2E3-4D66-8315-728BC3562443}" type="presParOf" srcId="{822DD457-059B-4F42-9DE4-01533C81D1F8}" destId="{9B4C876E-3F72-47A7-87CC-F693670C9D9E}" srcOrd="2" destOrd="0" presId="urn:microsoft.com/office/officeart/2008/layout/BendingPictureCaption"/>
    <dgm:cxn modelId="{F3D95989-5526-42F6-9686-0EC1072CE058}" type="presParOf" srcId="{9B4C876E-3F72-47A7-87CC-F693670C9D9E}" destId="{9A7E87A7-6A4A-4C8E-A6B7-145E5E4C3713}" srcOrd="0" destOrd="0" presId="urn:microsoft.com/office/officeart/2008/layout/BendingPictureCaption"/>
    <dgm:cxn modelId="{32E6189F-B970-483E-BB9A-752A99A1A9F3}" type="presParOf" srcId="{9B4C876E-3F72-47A7-87CC-F693670C9D9E}" destId="{8C552ABF-7D5A-467B-9C54-81B6E9F12EFA}"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BE290-E26F-466D-B751-7CFA8AFB4F5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7DD6A1AE-308E-42B9-8093-51D2A47BB353}">
      <dgm:prSet/>
      <dgm:spPr>
        <a:solidFill>
          <a:schemeClr val="accent5">
            <a:lumMod val="40000"/>
            <a:lumOff val="60000"/>
          </a:schemeClr>
        </a:solidFill>
      </dgm:spPr>
      <dgm:t>
        <a:bodyPr/>
        <a:lstStyle/>
        <a:p>
          <a:pPr algn="just"/>
          <a:r>
            <a:rPr lang="it-IT" b="1" i="1" dirty="0" smtClean="0">
              <a:solidFill>
                <a:srgbClr val="C00000"/>
              </a:solidFill>
            </a:rPr>
            <a:t>Alla domanda: </a:t>
          </a:r>
          <a:r>
            <a:rPr lang="it-IT" b="1" i="1" dirty="0" smtClean="0">
              <a:solidFill>
                <a:srgbClr val="002060"/>
              </a:solidFill>
            </a:rPr>
            <a:t>Quanto sei soddisfatto/a dell’indirizzo che hai scelto? </a:t>
          </a:r>
          <a:r>
            <a:rPr lang="it-IT" b="1" i="1" dirty="0" smtClean="0">
              <a:solidFill>
                <a:srgbClr val="C00000"/>
              </a:solidFill>
            </a:rPr>
            <a:t>In una scala da 1 a 10 ha risposto: 1 lo 0%, 2 l’1,6%, 3 il 3,2%, 4 il 3,2%, 5 il 12,9%, 6 il 14,5%, 7 il 24,2%, 8il 19,4%, 9 il 9,7%, 10 il 11,3%.</a:t>
          </a:r>
          <a:endParaRPr lang="it-IT" dirty="0">
            <a:solidFill>
              <a:srgbClr val="C00000"/>
            </a:solidFill>
          </a:endParaRPr>
        </a:p>
      </dgm:t>
    </dgm:pt>
    <dgm:pt modelId="{0ADF3262-15F4-4727-97F0-BE041E7AAB17}" type="parTrans" cxnId="{C9F7C0A8-3AAC-43BE-8C78-EC036D6E61EA}">
      <dgm:prSet/>
      <dgm:spPr/>
      <dgm:t>
        <a:bodyPr/>
        <a:lstStyle/>
        <a:p>
          <a:endParaRPr lang="it-IT"/>
        </a:p>
      </dgm:t>
    </dgm:pt>
    <dgm:pt modelId="{D56F3D7E-C60E-4BA5-99BD-E2061BB41CB6}" type="sibTrans" cxnId="{C9F7C0A8-3AAC-43BE-8C78-EC036D6E61EA}">
      <dgm:prSet/>
      <dgm:spPr/>
      <dgm:t>
        <a:bodyPr/>
        <a:lstStyle/>
        <a:p>
          <a:endParaRPr lang="it-IT"/>
        </a:p>
      </dgm:t>
    </dgm:pt>
    <dgm:pt modelId="{B30A6214-3C12-4C41-AFA9-50B942E00C15}">
      <dgm:prSet phldrT="[Testo]" custT="1"/>
      <dgm:spPr>
        <a:solidFill>
          <a:srgbClr val="00B0F0"/>
        </a:solidFill>
      </dgm:spPr>
      <dgm:t>
        <a:bodyPr/>
        <a:lstStyle/>
        <a:p>
          <a:pPr algn="just"/>
          <a:r>
            <a:rPr lang="it-IT" sz="2400" b="1" i="1" dirty="0" smtClean="0">
              <a:solidFill>
                <a:srgbClr val="C00000"/>
              </a:solidFill>
            </a:rPr>
            <a:t>Alla domanda: </a:t>
          </a:r>
          <a:r>
            <a:rPr lang="it-IT" sz="2400" b="1" i="1" dirty="0" smtClean="0">
              <a:solidFill>
                <a:srgbClr val="FFFF00"/>
              </a:solidFill>
            </a:rPr>
            <a:t>Quanto ritieni che i tuoi studi attuali possano servirti in futuro? </a:t>
          </a:r>
          <a:r>
            <a:rPr lang="it-IT" sz="2400" b="1" i="1" dirty="0" smtClean="0">
              <a:solidFill>
                <a:srgbClr val="C00000"/>
              </a:solidFill>
            </a:rPr>
            <a:t>1 l’1,6%, 2 il 4,8%, 3 l’1,6%, 4 il 3,2%, 5 il 9,7% 6 l’11,3%, 7 il 24,2%, 8 il 25,8%, 9 l’8,1%, 10 il 9,7%.</a:t>
          </a:r>
          <a:endParaRPr lang="it-IT" sz="2400" b="1" i="1" dirty="0">
            <a:solidFill>
              <a:srgbClr val="C00000"/>
            </a:solidFill>
          </a:endParaRPr>
        </a:p>
      </dgm:t>
    </dgm:pt>
    <dgm:pt modelId="{15ACD0EB-C722-4EFF-8361-991400261880}" type="sibTrans" cxnId="{33925609-3B26-47D9-B90E-37E1A6C9E995}">
      <dgm:prSet/>
      <dgm:spPr/>
      <dgm:t>
        <a:bodyPr/>
        <a:lstStyle/>
        <a:p>
          <a:endParaRPr lang="it-IT"/>
        </a:p>
      </dgm:t>
    </dgm:pt>
    <dgm:pt modelId="{CE0A7447-CEE8-4230-B323-64A86C3AEF32}" type="parTrans" cxnId="{33925609-3B26-47D9-B90E-37E1A6C9E995}">
      <dgm:prSet/>
      <dgm:spPr/>
      <dgm:t>
        <a:bodyPr/>
        <a:lstStyle/>
        <a:p>
          <a:endParaRPr lang="it-IT"/>
        </a:p>
      </dgm:t>
    </dgm:pt>
    <dgm:pt modelId="{37622C61-4D5C-412D-B91E-ADF1BB2AC7A3}" type="pres">
      <dgm:prSet presAssocID="{31CBE290-E26F-466D-B751-7CFA8AFB4F52}" presName="diagram" presStyleCnt="0">
        <dgm:presLayoutVars>
          <dgm:dir/>
        </dgm:presLayoutVars>
      </dgm:prSet>
      <dgm:spPr/>
      <dgm:t>
        <a:bodyPr/>
        <a:lstStyle/>
        <a:p>
          <a:endParaRPr lang="it-IT"/>
        </a:p>
      </dgm:t>
    </dgm:pt>
    <dgm:pt modelId="{F28416D4-D915-4072-8312-0E1469ABBBA3}" type="pres">
      <dgm:prSet presAssocID="{B30A6214-3C12-4C41-AFA9-50B942E00C15}" presName="composite" presStyleCnt="0"/>
      <dgm:spPr/>
    </dgm:pt>
    <dgm:pt modelId="{03B44A50-202D-4153-991F-B6FE07CB3513}" type="pres">
      <dgm:prSet presAssocID="{B30A6214-3C12-4C41-AFA9-50B942E00C15}" presName="Image" presStyleLbl="bgShp" presStyleIdx="0" presStyleCnt="2" custScaleX="194892" custScaleY="169435" custLinFactNeighborX="3" custLinFactNeighborY="-29901"/>
      <dgm:spPr>
        <a:blipFill rotWithShape="1">
          <a:blip xmlns:r="http://schemas.openxmlformats.org/officeDocument/2006/relationships" r:embed="rId1"/>
          <a:stretch>
            <a:fillRect/>
          </a:stretch>
        </a:blipFill>
      </dgm:spPr>
    </dgm:pt>
    <dgm:pt modelId="{2156A6A4-1DA7-422F-85A0-4D832AE67E1A}" type="pres">
      <dgm:prSet presAssocID="{B30A6214-3C12-4C41-AFA9-50B942E00C15}" presName="Parent" presStyleLbl="node0" presStyleIdx="0" presStyleCnt="2" custScaleX="208516" custScaleY="349251" custLinFactX="100000" custLinFactY="12077" custLinFactNeighborX="138031" custLinFactNeighborY="100000">
        <dgm:presLayoutVars>
          <dgm:bulletEnabled val="1"/>
        </dgm:presLayoutVars>
      </dgm:prSet>
      <dgm:spPr/>
      <dgm:t>
        <a:bodyPr/>
        <a:lstStyle/>
        <a:p>
          <a:endParaRPr lang="it-IT"/>
        </a:p>
      </dgm:t>
    </dgm:pt>
    <dgm:pt modelId="{DEF5198B-2229-4B07-8A48-0652B9B0CCCB}" type="pres">
      <dgm:prSet presAssocID="{15ACD0EB-C722-4EFF-8361-991400261880}" presName="sibTrans" presStyleCnt="0"/>
      <dgm:spPr/>
    </dgm:pt>
    <dgm:pt modelId="{A6907DA4-821F-4422-BCB3-86C292A9485F}" type="pres">
      <dgm:prSet presAssocID="{7DD6A1AE-308E-42B9-8093-51D2A47BB353}" presName="composite" presStyleCnt="0"/>
      <dgm:spPr/>
    </dgm:pt>
    <dgm:pt modelId="{74636B00-D779-4D4E-A6A5-9A37C5DCA039}" type="pres">
      <dgm:prSet presAssocID="{7DD6A1AE-308E-42B9-8093-51D2A47BB353}" presName="Image" presStyleLbl="bgShp" presStyleIdx="1" presStyleCnt="2" custScaleX="194305" custScaleY="151002" custLinFactNeighborX="-9890" custLinFactNeighborY="-43250"/>
      <dgm:spPr>
        <a:blipFill rotWithShape="1">
          <a:blip xmlns:r="http://schemas.openxmlformats.org/officeDocument/2006/relationships" r:embed="rId2"/>
          <a:stretch>
            <a:fillRect/>
          </a:stretch>
        </a:blipFill>
      </dgm:spPr>
    </dgm:pt>
    <dgm:pt modelId="{56BD6B81-7C9F-4DB0-820F-6A62C79ADB60}" type="pres">
      <dgm:prSet presAssocID="{7DD6A1AE-308E-42B9-8093-51D2A47BB353}" presName="Parent" presStyleLbl="node0" presStyleIdx="1" presStyleCnt="2" custScaleX="211029" custScaleY="328198" custLinFactX="-100000" custLinFactY="68086" custLinFactNeighborX="-152036" custLinFactNeighborY="100000">
        <dgm:presLayoutVars>
          <dgm:bulletEnabled val="1"/>
        </dgm:presLayoutVars>
      </dgm:prSet>
      <dgm:spPr/>
      <dgm:t>
        <a:bodyPr/>
        <a:lstStyle/>
        <a:p>
          <a:endParaRPr lang="it-IT"/>
        </a:p>
      </dgm:t>
    </dgm:pt>
  </dgm:ptLst>
  <dgm:cxnLst>
    <dgm:cxn modelId="{C9F7C0A8-3AAC-43BE-8C78-EC036D6E61EA}" srcId="{31CBE290-E26F-466D-B751-7CFA8AFB4F52}" destId="{7DD6A1AE-308E-42B9-8093-51D2A47BB353}" srcOrd="1" destOrd="0" parTransId="{0ADF3262-15F4-4727-97F0-BE041E7AAB17}" sibTransId="{D56F3D7E-C60E-4BA5-99BD-E2061BB41CB6}"/>
    <dgm:cxn modelId="{F9768A8D-75D0-4E61-B5EA-EFD7ACB4E9D6}" type="presOf" srcId="{B30A6214-3C12-4C41-AFA9-50B942E00C15}" destId="{2156A6A4-1DA7-422F-85A0-4D832AE67E1A}" srcOrd="0" destOrd="0" presId="urn:microsoft.com/office/officeart/2008/layout/BendingPictureCaption"/>
    <dgm:cxn modelId="{EC7869D7-9F63-487C-9DE3-E9CFA2A8B27B}" type="presOf" srcId="{7DD6A1AE-308E-42B9-8093-51D2A47BB353}" destId="{56BD6B81-7C9F-4DB0-820F-6A62C79ADB60}" srcOrd="0" destOrd="0" presId="urn:microsoft.com/office/officeart/2008/layout/BendingPictureCaption"/>
    <dgm:cxn modelId="{33925609-3B26-47D9-B90E-37E1A6C9E995}" srcId="{31CBE290-E26F-466D-B751-7CFA8AFB4F52}" destId="{B30A6214-3C12-4C41-AFA9-50B942E00C15}" srcOrd="0" destOrd="0" parTransId="{CE0A7447-CEE8-4230-B323-64A86C3AEF32}" sibTransId="{15ACD0EB-C722-4EFF-8361-991400261880}"/>
    <dgm:cxn modelId="{6195C371-9EB7-4832-A557-CDA0E78EE403}" type="presOf" srcId="{31CBE290-E26F-466D-B751-7CFA8AFB4F52}" destId="{37622C61-4D5C-412D-B91E-ADF1BB2AC7A3}" srcOrd="0" destOrd="0" presId="urn:microsoft.com/office/officeart/2008/layout/BendingPictureCaption"/>
    <dgm:cxn modelId="{5F48A7DA-BF82-4A4B-A72C-B77D9F8E0857}" type="presParOf" srcId="{37622C61-4D5C-412D-B91E-ADF1BB2AC7A3}" destId="{F28416D4-D915-4072-8312-0E1469ABBBA3}" srcOrd="0" destOrd="0" presId="urn:microsoft.com/office/officeart/2008/layout/BendingPictureCaption"/>
    <dgm:cxn modelId="{BA304347-7C42-4D4A-B68F-B27BBACC92C6}" type="presParOf" srcId="{F28416D4-D915-4072-8312-0E1469ABBBA3}" destId="{03B44A50-202D-4153-991F-B6FE07CB3513}" srcOrd="0" destOrd="0" presId="urn:microsoft.com/office/officeart/2008/layout/BendingPictureCaption"/>
    <dgm:cxn modelId="{4BC866D9-EA2D-4EE2-B7F7-5772195FEA23}" type="presParOf" srcId="{F28416D4-D915-4072-8312-0E1469ABBBA3}" destId="{2156A6A4-1DA7-422F-85A0-4D832AE67E1A}" srcOrd="1" destOrd="0" presId="urn:microsoft.com/office/officeart/2008/layout/BendingPictureCaption"/>
    <dgm:cxn modelId="{ABD048AF-EFB4-4945-B4D6-90692174F05A}" type="presParOf" srcId="{37622C61-4D5C-412D-B91E-ADF1BB2AC7A3}" destId="{DEF5198B-2229-4B07-8A48-0652B9B0CCCB}" srcOrd="1" destOrd="0" presId="urn:microsoft.com/office/officeart/2008/layout/BendingPictureCaption"/>
    <dgm:cxn modelId="{0E9106C1-39B0-4679-8C58-E9E81F8E37CF}" type="presParOf" srcId="{37622C61-4D5C-412D-B91E-ADF1BB2AC7A3}" destId="{A6907DA4-821F-4422-BCB3-86C292A9485F}" srcOrd="2" destOrd="0" presId="urn:microsoft.com/office/officeart/2008/layout/BendingPictureCaption"/>
    <dgm:cxn modelId="{3D9625DC-FF1C-4BD4-845C-AB2F6D25C791}" type="presParOf" srcId="{A6907DA4-821F-4422-BCB3-86C292A9485F}" destId="{74636B00-D779-4D4E-A6A5-9A37C5DCA039}" srcOrd="0" destOrd="0" presId="urn:microsoft.com/office/officeart/2008/layout/BendingPictureCaption"/>
    <dgm:cxn modelId="{70A9D3E4-5CB7-4732-A207-FC9FAAA81596}" type="presParOf" srcId="{A6907DA4-821F-4422-BCB3-86C292A9485F}" destId="{56BD6B81-7C9F-4DB0-820F-6A62C79ADB60}"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A26CA8-7E9A-4D01-8386-260614CD8963}"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D49B4E6C-D0F7-488D-8E45-2A03D9ACE03F}">
      <dgm:prSet/>
      <dgm:spPr>
        <a:solidFill>
          <a:srgbClr val="00B0F0"/>
        </a:solidFill>
      </dgm:spPr>
      <dgm:t>
        <a:bodyPr/>
        <a:lstStyle/>
        <a:p>
          <a:pPr algn="l"/>
          <a:r>
            <a:rPr lang="it-IT" b="1" i="1" dirty="0" smtClean="0">
              <a:solidFill>
                <a:srgbClr val="C00000"/>
              </a:solidFill>
            </a:rPr>
            <a:t>Alla domanda: </a:t>
          </a:r>
          <a:r>
            <a:rPr lang="it-IT" b="1" i="1" dirty="0" smtClean="0">
              <a:solidFill>
                <a:srgbClr val="FFFF00"/>
              </a:solidFill>
            </a:rPr>
            <a:t>Quanto credi potrà contare nel tuo cammino il parere degli insegnanti?                                        </a:t>
          </a:r>
          <a:r>
            <a:rPr lang="it-IT" b="1" i="1" dirty="0" smtClean="0">
              <a:solidFill>
                <a:srgbClr val="C00000"/>
              </a:solidFill>
            </a:rPr>
            <a:t>1 l’8,1%, 2 l’1,6%, 3 il 6,5%, 4 il 6,5%, 5 il 16,1%, 6 l’11,3%, 7 il 27,4%, 8 il 9,7%, 9 il 6,5%, 10 il 6,5%.</a:t>
          </a:r>
          <a:endParaRPr lang="it-IT" dirty="0">
            <a:solidFill>
              <a:srgbClr val="C00000"/>
            </a:solidFill>
          </a:endParaRPr>
        </a:p>
      </dgm:t>
    </dgm:pt>
    <dgm:pt modelId="{E9F02AC4-B11A-4EA3-AD3D-4EF7E605B9DB}" type="parTrans" cxnId="{6005BF40-3725-4EB6-B286-5B6EAAD4DA4D}">
      <dgm:prSet/>
      <dgm:spPr/>
      <dgm:t>
        <a:bodyPr/>
        <a:lstStyle/>
        <a:p>
          <a:endParaRPr lang="it-IT"/>
        </a:p>
      </dgm:t>
    </dgm:pt>
    <dgm:pt modelId="{57D2491F-D0A6-4F2E-9246-0B328491F2F7}" type="sibTrans" cxnId="{6005BF40-3725-4EB6-B286-5B6EAAD4DA4D}">
      <dgm:prSet/>
      <dgm:spPr/>
      <dgm:t>
        <a:bodyPr/>
        <a:lstStyle/>
        <a:p>
          <a:endParaRPr lang="it-IT"/>
        </a:p>
      </dgm:t>
    </dgm:pt>
    <dgm:pt modelId="{3D345179-4082-4F87-A878-F919C2D10E19}" type="pres">
      <dgm:prSet presAssocID="{25A26CA8-7E9A-4D01-8386-260614CD8963}" presName="diagram" presStyleCnt="0">
        <dgm:presLayoutVars>
          <dgm:dir/>
        </dgm:presLayoutVars>
      </dgm:prSet>
      <dgm:spPr/>
      <dgm:t>
        <a:bodyPr/>
        <a:lstStyle/>
        <a:p>
          <a:endParaRPr lang="it-IT"/>
        </a:p>
      </dgm:t>
    </dgm:pt>
    <dgm:pt modelId="{7CC8A3DE-915A-4D28-BFBB-A648534C3CCC}" type="pres">
      <dgm:prSet presAssocID="{D49B4E6C-D0F7-488D-8E45-2A03D9ACE03F}" presName="composite" presStyleCnt="0"/>
      <dgm:spPr/>
    </dgm:pt>
    <dgm:pt modelId="{86D0379D-491B-45D0-BA58-B5EBD1E9A376}" type="pres">
      <dgm:prSet presAssocID="{D49B4E6C-D0F7-488D-8E45-2A03D9ACE03F}" presName="Image" presStyleLbl="bgShp" presStyleIdx="0" presStyleCnt="1" custScaleX="115722" custScaleY="80319" custLinFactNeighborX="-8945" custLinFactNeighborY="22617"/>
      <dgm:spPr>
        <a:blipFill rotWithShape="1">
          <a:blip xmlns:r="http://schemas.openxmlformats.org/officeDocument/2006/relationships" r:embed="rId1"/>
          <a:stretch>
            <a:fillRect/>
          </a:stretch>
        </a:blipFill>
      </dgm:spPr>
      <dgm:t>
        <a:bodyPr/>
        <a:lstStyle/>
        <a:p>
          <a:endParaRPr lang="it-IT"/>
        </a:p>
      </dgm:t>
    </dgm:pt>
    <dgm:pt modelId="{192584E5-4E47-4E25-959E-F8BC8DB0E625}" type="pres">
      <dgm:prSet presAssocID="{D49B4E6C-D0F7-488D-8E45-2A03D9ACE03F}" presName="Parent" presStyleLbl="node0" presStyleIdx="0" presStyleCnt="1" custScaleX="99268" custScaleY="97713" custLinFactY="-100000" custLinFactNeighborX="17325" custLinFactNeighborY="-175531">
        <dgm:presLayoutVars>
          <dgm:bulletEnabled val="1"/>
        </dgm:presLayoutVars>
      </dgm:prSet>
      <dgm:spPr/>
      <dgm:t>
        <a:bodyPr/>
        <a:lstStyle/>
        <a:p>
          <a:endParaRPr lang="it-IT"/>
        </a:p>
      </dgm:t>
    </dgm:pt>
  </dgm:ptLst>
  <dgm:cxnLst>
    <dgm:cxn modelId="{DB4BDB6B-2FFD-4388-93FC-502671BED01C}" type="presOf" srcId="{25A26CA8-7E9A-4D01-8386-260614CD8963}" destId="{3D345179-4082-4F87-A878-F919C2D10E19}" srcOrd="0" destOrd="0" presId="urn:microsoft.com/office/officeart/2008/layout/BendingPictureCaption"/>
    <dgm:cxn modelId="{54C47773-2FE4-4050-BBA1-EC5C6305FC99}" type="presOf" srcId="{D49B4E6C-D0F7-488D-8E45-2A03D9ACE03F}" destId="{192584E5-4E47-4E25-959E-F8BC8DB0E625}" srcOrd="0" destOrd="0" presId="urn:microsoft.com/office/officeart/2008/layout/BendingPictureCaption"/>
    <dgm:cxn modelId="{6005BF40-3725-4EB6-B286-5B6EAAD4DA4D}" srcId="{25A26CA8-7E9A-4D01-8386-260614CD8963}" destId="{D49B4E6C-D0F7-488D-8E45-2A03D9ACE03F}" srcOrd="0" destOrd="0" parTransId="{E9F02AC4-B11A-4EA3-AD3D-4EF7E605B9DB}" sibTransId="{57D2491F-D0A6-4F2E-9246-0B328491F2F7}"/>
    <dgm:cxn modelId="{37BE9724-FD27-462F-AA29-311A15288CD1}" type="presParOf" srcId="{3D345179-4082-4F87-A878-F919C2D10E19}" destId="{7CC8A3DE-915A-4D28-BFBB-A648534C3CCC}" srcOrd="0" destOrd="0" presId="urn:microsoft.com/office/officeart/2008/layout/BendingPictureCaption"/>
    <dgm:cxn modelId="{BCF99A70-0F19-46C5-95AB-7E64136E73C7}" type="presParOf" srcId="{7CC8A3DE-915A-4D28-BFBB-A648534C3CCC}" destId="{86D0379D-491B-45D0-BA58-B5EBD1E9A376}" srcOrd="0" destOrd="0" presId="urn:microsoft.com/office/officeart/2008/layout/BendingPictureCaption"/>
    <dgm:cxn modelId="{0EE14FC2-F28B-4E21-A6C1-947525EB14F3}" type="presParOf" srcId="{7CC8A3DE-915A-4D28-BFBB-A648534C3CCC}" destId="{192584E5-4E47-4E25-959E-F8BC8DB0E625}"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ACF4A4-ABE3-405B-B697-3E211D9BE42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it-IT"/>
        </a:p>
      </dgm:t>
    </dgm:pt>
    <dgm:pt modelId="{243C810D-2468-40D0-A0BF-A438262831C6}">
      <dgm:prSet/>
      <dgm:spPr>
        <a:solidFill>
          <a:srgbClr val="00B0F0"/>
        </a:solidFill>
      </dgm:spPr>
      <dgm:t>
        <a:bodyPr/>
        <a:lstStyle/>
        <a:p>
          <a:pPr algn="just"/>
          <a:r>
            <a:rPr lang="it-IT" b="1" i="1" dirty="0" smtClean="0">
              <a:solidFill>
                <a:srgbClr val="002060"/>
              </a:solidFill>
            </a:rPr>
            <a:t>Alla domanda: </a:t>
          </a:r>
          <a:r>
            <a:rPr lang="it-IT" b="1" i="1" dirty="0" smtClean="0">
              <a:solidFill>
                <a:srgbClr val="FFFF00"/>
              </a:solidFill>
            </a:rPr>
            <a:t>Quanto credi potrà contare nel tuo cammino il parere dei tuoi genitori? </a:t>
          </a:r>
          <a:r>
            <a:rPr lang="it-IT" b="1" i="1" dirty="0" smtClean="0">
              <a:solidFill>
                <a:srgbClr val="002060"/>
              </a:solidFill>
            </a:rPr>
            <a:t>Vince il parere del padre rispetto a quello della madre.</a:t>
          </a:r>
          <a:endParaRPr lang="it-IT" dirty="0">
            <a:solidFill>
              <a:srgbClr val="002060"/>
            </a:solidFill>
          </a:endParaRPr>
        </a:p>
      </dgm:t>
    </dgm:pt>
    <dgm:pt modelId="{C77A8263-0AB8-47CE-A795-1B4649125A9B}" type="parTrans" cxnId="{024B37C9-69CD-44C9-9D68-E7AF5867FC23}">
      <dgm:prSet/>
      <dgm:spPr/>
      <dgm:t>
        <a:bodyPr/>
        <a:lstStyle/>
        <a:p>
          <a:endParaRPr lang="it-IT"/>
        </a:p>
      </dgm:t>
    </dgm:pt>
    <dgm:pt modelId="{3F2EB594-77A5-4BF1-9E03-6E83B5421A30}" type="sibTrans" cxnId="{024B37C9-69CD-44C9-9D68-E7AF5867FC23}">
      <dgm:prSet/>
      <dgm:spPr/>
      <dgm:t>
        <a:bodyPr/>
        <a:lstStyle/>
        <a:p>
          <a:endParaRPr lang="it-IT"/>
        </a:p>
      </dgm:t>
    </dgm:pt>
    <dgm:pt modelId="{4D1CC78A-0D0E-4799-9DAC-4332B2EAA0E6}" type="pres">
      <dgm:prSet presAssocID="{90ACF4A4-ABE3-405B-B697-3E211D9BE422}" presName="diagram" presStyleCnt="0">
        <dgm:presLayoutVars>
          <dgm:dir/>
        </dgm:presLayoutVars>
      </dgm:prSet>
      <dgm:spPr/>
      <dgm:t>
        <a:bodyPr/>
        <a:lstStyle/>
        <a:p>
          <a:endParaRPr lang="it-IT"/>
        </a:p>
      </dgm:t>
    </dgm:pt>
    <dgm:pt modelId="{F94C1C3C-1AEA-4661-9179-D28175AE756A}" type="pres">
      <dgm:prSet presAssocID="{243C810D-2468-40D0-A0BF-A438262831C6}" presName="composite" presStyleCnt="0"/>
      <dgm:spPr/>
    </dgm:pt>
    <dgm:pt modelId="{558AAD4A-2BA7-4B63-9E9D-81B26F7037E4}" type="pres">
      <dgm:prSet presAssocID="{243C810D-2468-40D0-A0BF-A438262831C6}" presName="Image" presStyleLbl="bgShp" presStyleIdx="0" presStyleCnt="1" custScaleX="138672" custScaleY="84514" custLinFactNeighborX="-1179" custLinFactNeighborY="26677"/>
      <dgm:spPr>
        <a:blipFill rotWithShape="1">
          <a:blip xmlns:r="http://schemas.openxmlformats.org/officeDocument/2006/relationships" r:embed="rId1"/>
          <a:stretch>
            <a:fillRect/>
          </a:stretch>
        </a:blipFill>
      </dgm:spPr>
    </dgm:pt>
    <dgm:pt modelId="{88CC010A-0B65-4643-BAA4-D20BD0DF23F5}" type="pres">
      <dgm:prSet presAssocID="{243C810D-2468-40D0-A0BF-A438262831C6}" presName="Parent" presStyleLbl="node0" presStyleIdx="0" presStyleCnt="1" custLinFactY="-100000" custLinFactNeighborX="20531" custLinFactNeighborY="-181596">
        <dgm:presLayoutVars>
          <dgm:bulletEnabled val="1"/>
        </dgm:presLayoutVars>
      </dgm:prSet>
      <dgm:spPr/>
      <dgm:t>
        <a:bodyPr/>
        <a:lstStyle/>
        <a:p>
          <a:endParaRPr lang="it-IT"/>
        </a:p>
      </dgm:t>
    </dgm:pt>
  </dgm:ptLst>
  <dgm:cxnLst>
    <dgm:cxn modelId="{ED71744D-8CF1-405D-A768-D7E54F28FB34}" type="presOf" srcId="{90ACF4A4-ABE3-405B-B697-3E211D9BE422}" destId="{4D1CC78A-0D0E-4799-9DAC-4332B2EAA0E6}" srcOrd="0" destOrd="0" presId="urn:microsoft.com/office/officeart/2008/layout/BendingPictureCaption"/>
    <dgm:cxn modelId="{C84A299D-24B8-4AF8-9F10-B6109CECCE2C}" type="presOf" srcId="{243C810D-2468-40D0-A0BF-A438262831C6}" destId="{88CC010A-0B65-4643-BAA4-D20BD0DF23F5}" srcOrd="0" destOrd="0" presId="urn:microsoft.com/office/officeart/2008/layout/BendingPictureCaption"/>
    <dgm:cxn modelId="{024B37C9-69CD-44C9-9D68-E7AF5867FC23}" srcId="{90ACF4A4-ABE3-405B-B697-3E211D9BE422}" destId="{243C810D-2468-40D0-A0BF-A438262831C6}" srcOrd="0" destOrd="0" parTransId="{C77A8263-0AB8-47CE-A795-1B4649125A9B}" sibTransId="{3F2EB594-77A5-4BF1-9E03-6E83B5421A30}"/>
    <dgm:cxn modelId="{4B740E84-E7DF-4796-9709-2FC93E8861EE}" type="presParOf" srcId="{4D1CC78A-0D0E-4799-9DAC-4332B2EAA0E6}" destId="{F94C1C3C-1AEA-4661-9179-D28175AE756A}" srcOrd="0" destOrd="0" presId="urn:microsoft.com/office/officeart/2008/layout/BendingPictureCaption"/>
    <dgm:cxn modelId="{A5E3E9E3-A653-4CC6-9BAD-C64301630C18}" type="presParOf" srcId="{F94C1C3C-1AEA-4661-9179-D28175AE756A}" destId="{558AAD4A-2BA7-4B63-9E9D-81B26F7037E4}" srcOrd="0" destOrd="0" presId="urn:microsoft.com/office/officeart/2008/layout/BendingPictureCaption"/>
    <dgm:cxn modelId="{0E3A3C4E-B3A8-4983-B44F-D738A1A9AFDA}" type="presParOf" srcId="{F94C1C3C-1AEA-4661-9179-D28175AE756A}" destId="{88CC010A-0B65-4643-BAA4-D20BD0DF23F5}"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C53A-CFE9-41FB-9A99-0C08B98742FF}">
      <dsp:nvSpPr>
        <dsp:cNvPr id="0" name=""/>
        <dsp:cNvSpPr/>
      </dsp:nvSpPr>
      <dsp:spPr>
        <a:xfrm rot="5400000">
          <a:off x="-325207" y="742648"/>
          <a:ext cx="2961812" cy="2234109"/>
        </a:xfrm>
        <a:prstGeom prst="roundRect">
          <a:avLst>
            <a:gd name="adj" fmla="val 5000"/>
          </a:avLst>
        </a:prstGeom>
        <a:solidFill>
          <a:schemeClr val="accent3">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l" defTabSz="1244600">
            <a:lnSpc>
              <a:spcPct val="90000"/>
            </a:lnSpc>
            <a:spcBef>
              <a:spcPct val="0"/>
            </a:spcBef>
            <a:spcAft>
              <a:spcPct val="35000"/>
            </a:spcAft>
          </a:pPr>
          <a:r>
            <a:rPr lang="it-IT" sz="2800" b="1" kern="1200" dirty="0" smtClean="0">
              <a:solidFill>
                <a:srgbClr val="002060"/>
              </a:solidFill>
            </a:rPr>
            <a:t>L’attività è stata strutturata in due momenti principali</a:t>
          </a:r>
          <a:r>
            <a:rPr lang="it-IT" sz="3200" b="1" kern="1200" dirty="0" smtClean="0">
              <a:solidFill>
                <a:srgbClr val="002060"/>
              </a:solidFill>
            </a:rPr>
            <a:t>:</a:t>
          </a:r>
          <a:endParaRPr lang="it-IT" sz="3200" b="1" kern="1200" dirty="0">
            <a:solidFill>
              <a:srgbClr val="002060"/>
            </a:solidFill>
          </a:endParaRPr>
        </a:p>
      </dsp:txBody>
      <dsp:txXfrm rot="-5400000">
        <a:off x="440783" y="378797"/>
        <a:ext cx="1831970" cy="592362"/>
      </dsp:txXfrm>
    </dsp:sp>
    <dsp:sp modelId="{86566A31-BBE8-4C87-BEE8-6A30B35E31EF}">
      <dsp:nvSpPr>
        <dsp:cNvPr id="0" name=""/>
        <dsp:cNvSpPr/>
      </dsp:nvSpPr>
      <dsp:spPr>
        <a:xfrm rot="5400000">
          <a:off x="7305592" y="64047"/>
          <a:ext cx="4302838" cy="4396702"/>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l" defTabSz="1600200">
            <a:lnSpc>
              <a:spcPct val="90000"/>
            </a:lnSpc>
            <a:spcBef>
              <a:spcPct val="0"/>
            </a:spcBef>
            <a:spcAft>
              <a:spcPct val="35000"/>
            </a:spcAft>
          </a:pPr>
          <a:endParaRPr lang="it-IT" sz="3600" b="1" kern="1200" dirty="0" smtClean="0">
            <a:solidFill>
              <a:srgbClr val="002060"/>
            </a:solidFill>
          </a:endParaRPr>
        </a:p>
        <a:p>
          <a:pPr lvl="0" algn="l" defTabSz="1600200">
            <a:lnSpc>
              <a:spcPct val="90000"/>
            </a:lnSpc>
            <a:spcBef>
              <a:spcPct val="0"/>
            </a:spcBef>
            <a:spcAft>
              <a:spcPct val="35000"/>
            </a:spcAft>
          </a:pPr>
          <a:r>
            <a:rPr lang="it-IT" sz="3600" b="1" kern="1200" dirty="0" smtClean="0">
              <a:solidFill>
                <a:srgbClr val="002060"/>
              </a:solidFill>
            </a:rPr>
            <a:t>Compilazione e somministrazione del questionario d’indagine.</a:t>
          </a:r>
          <a:endParaRPr lang="it-IT" sz="3600" b="1" kern="1200" dirty="0">
            <a:solidFill>
              <a:srgbClr val="002060"/>
            </a:solidFill>
          </a:endParaRPr>
        </a:p>
      </dsp:txBody>
      <dsp:txXfrm rot="-5400000">
        <a:off x="8050068" y="110979"/>
        <a:ext cx="3605295" cy="860567"/>
      </dsp:txXfrm>
    </dsp:sp>
    <dsp:sp modelId="{4128CA44-306E-4A60-92C3-19B63C9500FD}">
      <dsp:nvSpPr>
        <dsp:cNvPr id="0" name=""/>
        <dsp:cNvSpPr/>
      </dsp:nvSpPr>
      <dsp:spPr>
        <a:xfrm rot="5400000">
          <a:off x="2213671" y="2714631"/>
          <a:ext cx="555453" cy="373019"/>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1BE42-66FD-4EF8-BE66-C8EA15427A0D}">
      <dsp:nvSpPr>
        <dsp:cNvPr id="0" name=""/>
        <dsp:cNvSpPr/>
      </dsp:nvSpPr>
      <dsp:spPr>
        <a:xfrm rot="5400000">
          <a:off x="2557991" y="152452"/>
          <a:ext cx="4388063" cy="4083129"/>
        </a:xfrm>
        <a:prstGeom prst="roundRect">
          <a:avLst>
            <a:gd name="adj" fmla="val 5000"/>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l" defTabSz="1600200">
            <a:lnSpc>
              <a:spcPct val="90000"/>
            </a:lnSpc>
            <a:spcBef>
              <a:spcPct val="0"/>
            </a:spcBef>
            <a:spcAft>
              <a:spcPct val="35000"/>
            </a:spcAft>
          </a:pPr>
          <a:r>
            <a:rPr lang="it-IT" sz="3600" b="1" kern="1200" dirty="0" smtClean="0">
              <a:solidFill>
                <a:srgbClr val="002060"/>
              </a:solidFill>
            </a:rPr>
            <a:t>Discussione di gruppo sugli aspetti positivi e negativi delle prospettive lavorative future.</a:t>
          </a:r>
          <a:endParaRPr lang="it-IT" sz="3600" b="1" kern="1200" dirty="0">
            <a:solidFill>
              <a:srgbClr val="002060"/>
            </a:solidFill>
          </a:endParaRPr>
        </a:p>
      </dsp:txBody>
      <dsp:txXfrm rot="-5400000">
        <a:off x="3445420" y="-15"/>
        <a:ext cx="3348166" cy="877612"/>
      </dsp:txXfrm>
    </dsp:sp>
    <dsp:sp modelId="{D8C8B54F-F96E-41D2-8420-16EA3BB9D1FE}">
      <dsp:nvSpPr>
        <dsp:cNvPr id="0" name=""/>
        <dsp:cNvSpPr/>
      </dsp:nvSpPr>
      <dsp:spPr>
        <a:xfrm rot="5400000">
          <a:off x="6746094" y="3794184"/>
          <a:ext cx="555453" cy="338426"/>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1D862-2000-43F1-A998-BDA0A8E887DB}">
      <dsp:nvSpPr>
        <dsp:cNvPr id="0" name=""/>
        <dsp:cNvSpPr/>
      </dsp:nvSpPr>
      <dsp:spPr>
        <a:xfrm>
          <a:off x="39419" y="695617"/>
          <a:ext cx="5219403" cy="3510675"/>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EA3ED15B-AA0E-4CAA-B879-89DFC530734D}">
      <dsp:nvSpPr>
        <dsp:cNvPr id="0" name=""/>
        <dsp:cNvSpPr/>
      </dsp:nvSpPr>
      <dsp:spPr>
        <a:xfrm>
          <a:off x="358946" y="4182969"/>
          <a:ext cx="5096251" cy="1721339"/>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002060"/>
              </a:solidFill>
            </a:rPr>
            <a:t>Quanto credi potrà contare nel tuo cammino il colloquio con gli orientatori? </a:t>
          </a:r>
          <a:r>
            <a:rPr lang="it-IT" sz="2400" b="1" i="1" kern="1200" dirty="0" smtClean="0">
              <a:solidFill>
                <a:srgbClr val="C00000"/>
              </a:solidFill>
            </a:rPr>
            <a:t>1 l’1,6%, 2il 4,8%, 3 il 3,2%, 4 l’8,1%, 5 l’11,3%, 6 il 19,4%, 7 il 12,9%, 8 il 29%, 9 il 6,5%, 10 il 3,2%.</a:t>
          </a:r>
          <a:endParaRPr lang="it-IT" sz="2400" kern="1200" dirty="0">
            <a:solidFill>
              <a:srgbClr val="C00000"/>
            </a:solidFill>
          </a:endParaRPr>
        </a:p>
      </dsp:txBody>
      <dsp:txXfrm>
        <a:off x="358946" y="4182969"/>
        <a:ext cx="5096251" cy="1721339"/>
      </dsp:txXfrm>
    </dsp:sp>
    <dsp:sp modelId="{1C8E0257-7827-494F-AEB0-7D72385C74D3}">
      <dsp:nvSpPr>
        <dsp:cNvPr id="0" name=""/>
        <dsp:cNvSpPr/>
      </dsp:nvSpPr>
      <dsp:spPr>
        <a:xfrm>
          <a:off x="6074925" y="793814"/>
          <a:ext cx="5201547" cy="3132917"/>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5F95AD50-7A7E-4EC3-A52B-6B4696EEEB8F}">
      <dsp:nvSpPr>
        <dsp:cNvPr id="0" name=""/>
        <dsp:cNvSpPr/>
      </dsp:nvSpPr>
      <dsp:spPr>
        <a:xfrm>
          <a:off x="6379263" y="4005043"/>
          <a:ext cx="5050601" cy="1783630"/>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just" defTabSz="1022350">
            <a:lnSpc>
              <a:spcPct val="90000"/>
            </a:lnSpc>
            <a:spcBef>
              <a:spcPct val="0"/>
            </a:spcBef>
            <a:spcAft>
              <a:spcPct val="5000"/>
            </a:spcAft>
          </a:pPr>
          <a:r>
            <a:rPr lang="it-IT" sz="2300" b="1" i="1" kern="1200" dirty="0" smtClean="0">
              <a:solidFill>
                <a:srgbClr val="C00000"/>
              </a:solidFill>
            </a:rPr>
            <a:t>Alla domanda: </a:t>
          </a:r>
          <a:r>
            <a:rPr lang="it-IT" sz="2300" b="1" i="1" kern="1200" dirty="0" smtClean="0">
              <a:solidFill>
                <a:srgbClr val="FFFF00"/>
              </a:solidFill>
            </a:rPr>
            <a:t>Quanto credi potrà contare nel tuo cammino la tua storia e i tuoi risultati </a:t>
          </a:r>
          <a:r>
            <a:rPr lang="it-IT" sz="2300" b="1" i="1" kern="1200" dirty="0" smtClean="0">
              <a:solidFill>
                <a:srgbClr val="C00000"/>
              </a:solidFill>
            </a:rPr>
            <a:t>scolastici?1 lo 0%, 2 il 4,8%, 3 l’1,6%, 4 il 9,7%, 5 il 4,8%, 6 il 14,5%, 7 il 25,8%, 8 il 17,7%, 9 il 9,7%, 10 l’11,3%.</a:t>
          </a:r>
          <a:endParaRPr lang="it-IT" sz="2300" kern="1200" dirty="0">
            <a:solidFill>
              <a:srgbClr val="C00000"/>
            </a:solidFill>
          </a:endParaRPr>
        </a:p>
      </dsp:txBody>
      <dsp:txXfrm>
        <a:off x="6379263" y="4005043"/>
        <a:ext cx="5050601" cy="17836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C6E9-9BBA-4DF5-8236-67103CE40662}">
      <dsp:nvSpPr>
        <dsp:cNvPr id="0" name=""/>
        <dsp:cNvSpPr/>
      </dsp:nvSpPr>
      <dsp:spPr>
        <a:xfrm>
          <a:off x="106503" y="994569"/>
          <a:ext cx="5147183" cy="3002105"/>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98AAD6B4-E586-491E-B024-158D2E12340E}">
      <dsp:nvSpPr>
        <dsp:cNvPr id="0" name=""/>
        <dsp:cNvSpPr/>
      </dsp:nvSpPr>
      <dsp:spPr>
        <a:xfrm>
          <a:off x="109154" y="4061585"/>
          <a:ext cx="5052368" cy="1936459"/>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FFFF00"/>
              </a:solidFill>
            </a:rPr>
            <a:t>Quanto credi potrà contare nel tuo futuro una riflessione attenta sui tuoi interessi?1 </a:t>
          </a:r>
          <a:r>
            <a:rPr lang="it-IT" sz="2400" b="1" i="1" kern="1200" dirty="0" smtClean="0">
              <a:solidFill>
                <a:srgbClr val="C00000"/>
              </a:solidFill>
            </a:rPr>
            <a:t>lo 0%, 2 l1,6%, 3 lo 0%, 4 il 6,5%, 5 il 4,8%, 6 l’8,1%, 7 il 30,6%, 8 il 25,8%, 9 il 6,5%, 10 il 16,1%.</a:t>
          </a:r>
          <a:endParaRPr lang="it-IT" sz="2400" kern="1200" dirty="0">
            <a:solidFill>
              <a:srgbClr val="C00000"/>
            </a:solidFill>
          </a:endParaRPr>
        </a:p>
      </dsp:txBody>
      <dsp:txXfrm>
        <a:off x="109154" y="4061585"/>
        <a:ext cx="5052368" cy="1936459"/>
      </dsp:txXfrm>
    </dsp:sp>
    <dsp:sp modelId="{A230A497-05CE-49C6-A816-E4FD3AFB07A9}">
      <dsp:nvSpPr>
        <dsp:cNvPr id="0" name=""/>
        <dsp:cNvSpPr/>
      </dsp:nvSpPr>
      <dsp:spPr>
        <a:xfrm>
          <a:off x="6067513" y="888586"/>
          <a:ext cx="5488060" cy="3037984"/>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A115D73D-8A8F-47EF-B00E-061945BAE1D2}">
      <dsp:nvSpPr>
        <dsp:cNvPr id="0" name=""/>
        <dsp:cNvSpPr/>
      </dsp:nvSpPr>
      <dsp:spPr>
        <a:xfrm>
          <a:off x="6238099" y="3985141"/>
          <a:ext cx="5431248" cy="2023878"/>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002060"/>
              </a:solidFill>
            </a:rPr>
            <a:t>Quanto credi potrà contare nel tuo futuro l’immagine sociale della tua scuola ipotizzata, il suo prestigio? </a:t>
          </a:r>
          <a:r>
            <a:rPr lang="it-IT" sz="2400" b="1" i="1" kern="1200" dirty="0" smtClean="0">
              <a:solidFill>
                <a:srgbClr val="C00000"/>
              </a:solidFill>
            </a:rPr>
            <a:t>1 il 6,5%, 2 il 4,8%, 3 il 6,5%, 4 il 6,5%, 5 il 12,9%, 6 il 16,1%, 7 il 24,2%, 8 l’11,3%, 9 il 4,8 %, 10 il 6,5%.</a:t>
          </a:r>
          <a:endParaRPr lang="it-IT" sz="2400" kern="1200" dirty="0">
            <a:solidFill>
              <a:srgbClr val="C00000"/>
            </a:solidFill>
          </a:endParaRPr>
        </a:p>
      </dsp:txBody>
      <dsp:txXfrm>
        <a:off x="6238099" y="3985141"/>
        <a:ext cx="5431248" cy="20238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912D7-3320-4C0D-9F78-0BE40E55261C}">
      <dsp:nvSpPr>
        <dsp:cNvPr id="0" name=""/>
        <dsp:cNvSpPr/>
      </dsp:nvSpPr>
      <dsp:spPr>
        <a:xfrm>
          <a:off x="162472" y="837312"/>
          <a:ext cx="4745610" cy="272739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17DA6506-EBEE-4F45-A8FF-6D04FF3D2BC6}">
      <dsp:nvSpPr>
        <dsp:cNvPr id="0" name=""/>
        <dsp:cNvSpPr/>
      </dsp:nvSpPr>
      <dsp:spPr>
        <a:xfrm>
          <a:off x="47938" y="3687336"/>
          <a:ext cx="4867922" cy="2169981"/>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FF0000"/>
              </a:solidFill>
            </a:rPr>
            <a:t>Alla domanda: </a:t>
          </a:r>
          <a:r>
            <a:rPr lang="it-IT" sz="2400" b="1" i="1" kern="1200" dirty="0" smtClean="0">
              <a:solidFill>
                <a:srgbClr val="002060"/>
              </a:solidFill>
            </a:rPr>
            <a:t>Quanto credi potrà contare nel tuo futuro la prospettiva lavorativa che la scuola ti apre?          </a:t>
          </a:r>
          <a:r>
            <a:rPr lang="it-IT" sz="2400" b="1" i="1" kern="1200" dirty="0" smtClean="0">
              <a:solidFill>
                <a:srgbClr val="FF0000"/>
              </a:solidFill>
            </a:rPr>
            <a:t>1 lo 0%, 2 l’1,6%, 3 il 3,2%, 4 l’11,3%, 5 il 6,5%, 6 il 17,7%, 7 il 30,6%, 8 il 12,9%, 9 il 9,7%, 10 il 6,5%.</a:t>
          </a:r>
          <a:endParaRPr lang="it-IT" sz="2400" kern="1200" dirty="0">
            <a:solidFill>
              <a:srgbClr val="FF0000"/>
            </a:solidFill>
          </a:endParaRPr>
        </a:p>
      </dsp:txBody>
      <dsp:txXfrm>
        <a:off x="47938" y="3687336"/>
        <a:ext cx="4867922" cy="2169981"/>
      </dsp:txXfrm>
    </dsp:sp>
    <dsp:sp modelId="{B2268180-0306-4AB8-9461-9B43A28E040A}">
      <dsp:nvSpPr>
        <dsp:cNvPr id="0" name=""/>
        <dsp:cNvSpPr/>
      </dsp:nvSpPr>
      <dsp:spPr>
        <a:xfrm>
          <a:off x="5814514" y="380735"/>
          <a:ext cx="5263830" cy="3302751"/>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EF284B87-AAF7-4CAC-929D-94F95102C8C1}">
      <dsp:nvSpPr>
        <dsp:cNvPr id="0" name=""/>
        <dsp:cNvSpPr/>
      </dsp:nvSpPr>
      <dsp:spPr>
        <a:xfrm>
          <a:off x="5940756" y="3824957"/>
          <a:ext cx="5312454" cy="2068487"/>
        </a:xfrm>
        <a:prstGeom prst="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FF0000"/>
              </a:solidFill>
            </a:rPr>
            <a:t>Alla domanda: </a:t>
          </a:r>
          <a:r>
            <a:rPr lang="it-IT" sz="2400" b="1" i="1" kern="1200" dirty="0" smtClean="0">
              <a:solidFill>
                <a:srgbClr val="002060"/>
              </a:solidFill>
            </a:rPr>
            <a:t>Quanto credi potrà contare nel tuo futuro la prospettiva universitaria che la scuola ti apre?            </a:t>
          </a:r>
          <a:r>
            <a:rPr lang="it-IT" sz="2400" b="1" i="1" kern="1200" dirty="0" smtClean="0">
              <a:solidFill>
                <a:srgbClr val="FF0000"/>
              </a:solidFill>
            </a:rPr>
            <a:t>1 l’1,6%, 2 il 3,2%, 3 l’1,6%, 4 il 6,5%, 5 il 4,8%, 6 il 24,2%, 7 il 25,8%, 8 il 12,9%, 9 l’8,1%, 10 l’11,3%.</a:t>
          </a:r>
          <a:endParaRPr lang="it-IT" sz="2400" kern="1200" dirty="0">
            <a:solidFill>
              <a:srgbClr val="FF0000"/>
            </a:solidFill>
          </a:endParaRPr>
        </a:p>
      </dsp:txBody>
      <dsp:txXfrm>
        <a:off x="5940756" y="3824957"/>
        <a:ext cx="5312454" cy="20684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3E1D-D541-47C6-8199-1E1871B8E256}">
      <dsp:nvSpPr>
        <dsp:cNvPr id="0" name=""/>
        <dsp:cNvSpPr/>
      </dsp:nvSpPr>
      <dsp:spPr>
        <a:xfrm>
          <a:off x="207767" y="859916"/>
          <a:ext cx="5172203" cy="311116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1424BF83-624C-4DBF-B539-15E8234A38C6}">
      <dsp:nvSpPr>
        <dsp:cNvPr id="0" name=""/>
        <dsp:cNvSpPr/>
      </dsp:nvSpPr>
      <dsp:spPr>
        <a:xfrm>
          <a:off x="305800" y="4098619"/>
          <a:ext cx="4970968" cy="1660118"/>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5000"/>
            </a:spcAft>
          </a:pPr>
          <a:r>
            <a:rPr lang="it-IT" sz="2000" b="1" i="1" kern="1200" dirty="0" smtClean="0">
              <a:solidFill>
                <a:srgbClr val="C00000"/>
              </a:solidFill>
            </a:rPr>
            <a:t>Alla domanda:</a:t>
          </a:r>
          <a:r>
            <a:rPr lang="it-IT" sz="2000" b="1" i="1" kern="1200" dirty="0" smtClean="0"/>
            <a:t> </a:t>
          </a:r>
          <a:r>
            <a:rPr lang="it-IT" sz="2000" b="1" i="1" kern="1200" dirty="0" smtClean="0">
              <a:solidFill>
                <a:srgbClr val="002060"/>
              </a:solidFill>
            </a:rPr>
            <a:t>Quanto credi potrà contare nel tuo futuro la paura di non riuscire in un altro percorso? </a:t>
          </a:r>
          <a:r>
            <a:rPr lang="it-IT" sz="2000" b="1" i="1" kern="1200" dirty="0" smtClean="0">
              <a:solidFill>
                <a:srgbClr val="C00000"/>
              </a:solidFill>
            </a:rPr>
            <a:t>1il 3,2%, 2 il 3,2%, 3 l’1,6%, 4 il 4,8%, 5 l’11,3%, 6 il 14,5%, 7 il 25,8%, 8 Il 19,4%, 10 il 6,5%.</a:t>
          </a:r>
          <a:endParaRPr lang="it-IT" sz="2000" kern="1200" dirty="0">
            <a:solidFill>
              <a:srgbClr val="C00000"/>
            </a:solidFill>
          </a:endParaRPr>
        </a:p>
      </dsp:txBody>
      <dsp:txXfrm>
        <a:off x="305800" y="4098619"/>
        <a:ext cx="4970968" cy="1660118"/>
      </dsp:txXfrm>
    </dsp:sp>
    <dsp:sp modelId="{2E29C812-9846-466B-BB3B-0DFAAF9D4CB2}">
      <dsp:nvSpPr>
        <dsp:cNvPr id="0" name=""/>
        <dsp:cNvSpPr/>
      </dsp:nvSpPr>
      <dsp:spPr>
        <a:xfrm>
          <a:off x="5784215" y="731102"/>
          <a:ext cx="5054760" cy="3502339"/>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CCDD105F-3403-4DF9-B6D4-4F343B491245}">
      <dsp:nvSpPr>
        <dsp:cNvPr id="0" name=""/>
        <dsp:cNvSpPr/>
      </dsp:nvSpPr>
      <dsp:spPr>
        <a:xfrm>
          <a:off x="5978017" y="4123160"/>
          <a:ext cx="5618914" cy="1686854"/>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977900">
            <a:lnSpc>
              <a:spcPct val="90000"/>
            </a:lnSpc>
            <a:spcBef>
              <a:spcPct val="0"/>
            </a:spcBef>
            <a:spcAft>
              <a:spcPct val="5000"/>
            </a:spcAft>
          </a:pPr>
          <a:r>
            <a:rPr lang="it-IT" sz="2200" b="1" i="1" kern="1200" dirty="0" smtClean="0">
              <a:solidFill>
                <a:srgbClr val="C00000"/>
              </a:solidFill>
            </a:rPr>
            <a:t>Alla domanda: </a:t>
          </a:r>
          <a:r>
            <a:rPr lang="it-IT" sz="2200" b="1" i="1" kern="1200" dirty="0" smtClean="0">
              <a:solidFill>
                <a:srgbClr val="FFFF00"/>
              </a:solidFill>
            </a:rPr>
            <a:t>Quanto credi potrà contare nel tuo futuro la sfida con i tuoi genitori o con i tuoi insegnanti? </a:t>
          </a:r>
          <a:r>
            <a:rPr lang="it-IT" sz="2200" b="1" i="1" kern="1200" dirty="0" smtClean="0">
              <a:solidFill>
                <a:srgbClr val="C00000"/>
              </a:solidFill>
            </a:rPr>
            <a:t>1 il 4,8%, 2 l’8,1%, 3 il 4,8%, 4 il 6,5%, 5 il 6,5%, 6 il 21%, 7 il 19,4%, 8 il 12,9%, 9 il 4,8%, 10 l’11,3%.</a:t>
          </a:r>
          <a:endParaRPr lang="it-IT" sz="2200" kern="1200" dirty="0">
            <a:solidFill>
              <a:srgbClr val="C00000"/>
            </a:solidFill>
          </a:endParaRPr>
        </a:p>
      </dsp:txBody>
      <dsp:txXfrm>
        <a:off x="5978017" y="4123160"/>
        <a:ext cx="5618914" cy="16868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0834F-4DC5-4CE4-8A7A-C691C5863340}">
      <dsp:nvSpPr>
        <dsp:cNvPr id="0" name=""/>
        <dsp:cNvSpPr/>
      </dsp:nvSpPr>
      <dsp:spPr>
        <a:xfrm>
          <a:off x="151845" y="886408"/>
          <a:ext cx="5538087" cy="312312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52901E73-B179-4C23-B600-6743F8CF9DF7}">
      <dsp:nvSpPr>
        <dsp:cNvPr id="0" name=""/>
        <dsp:cNvSpPr/>
      </dsp:nvSpPr>
      <dsp:spPr>
        <a:xfrm>
          <a:off x="412119" y="3987600"/>
          <a:ext cx="5533324" cy="1824087"/>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002060"/>
              </a:solidFill>
            </a:rPr>
            <a:t>Quanto credi potrà contare nel tuo futuro le scelte dei tuoi</a:t>
          </a:r>
          <a:r>
            <a:rPr lang="it-IT" sz="2400" b="1" i="1" kern="1200" dirty="0" smtClean="0">
              <a:solidFill>
                <a:srgbClr val="FFFF00"/>
              </a:solidFill>
            </a:rPr>
            <a:t> </a:t>
          </a:r>
          <a:r>
            <a:rPr lang="it-IT" sz="2400" b="1" i="1" kern="1200" dirty="0" smtClean="0">
              <a:solidFill>
                <a:srgbClr val="C00000"/>
              </a:solidFill>
            </a:rPr>
            <a:t>amici?1 il 21%, 2 l’8,1%, 3 il 6,5%, 4 l’8,1%, 5 l’11,3%, 6 12,9%, 7 il 12,9%, 8 il 14,5%, 9 lo 0%, 10 il 4,8%.</a:t>
          </a:r>
          <a:endParaRPr lang="it-IT" sz="2400" kern="1200" dirty="0">
            <a:solidFill>
              <a:srgbClr val="C00000"/>
            </a:solidFill>
          </a:endParaRPr>
        </a:p>
      </dsp:txBody>
      <dsp:txXfrm>
        <a:off x="412119" y="3987600"/>
        <a:ext cx="5533324" cy="1824087"/>
      </dsp:txXfrm>
    </dsp:sp>
    <dsp:sp modelId="{969614A2-0527-4A06-B549-ADDF82EBC7CA}">
      <dsp:nvSpPr>
        <dsp:cNvPr id="0" name=""/>
        <dsp:cNvSpPr/>
      </dsp:nvSpPr>
      <dsp:spPr>
        <a:xfrm>
          <a:off x="6495342" y="2444858"/>
          <a:ext cx="3888961" cy="3162672"/>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AA29911B-0FAB-44DA-8F5E-C2D8014E2FE6}">
      <dsp:nvSpPr>
        <dsp:cNvPr id="0" name=""/>
        <dsp:cNvSpPr/>
      </dsp:nvSpPr>
      <dsp:spPr>
        <a:xfrm>
          <a:off x="6314701" y="904113"/>
          <a:ext cx="4247300" cy="1544708"/>
        </a:xfrm>
        <a:prstGeom prst="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just" defTabSz="1111250">
            <a:lnSpc>
              <a:spcPct val="90000"/>
            </a:lnSpc>
            <a:spcBef>
              <a:spcPct val="0"/>
            </a:spcBef>
            <a:spcAft>
              <a:spcPct val="5000"/>
            </a:spcAft>
          </a:pPr>
          <a:r>
            <a:rPr lang="it-IT" sz="2500" b="1" i="1" kern="1200" dirty="0" smtClean="0">
              <a:solidFill>
                <a:srgbClr val="FF0000"/>
              </a:solidFill>
            </a:rPr>
            <a:t>Alla domanda: </a:t>
          </a:r>
          <a:r>
            <a:rPr lang="it-IT" sz="2500" b="1" i="1" kern="1200" dirty="0" smtClean="0">
              <a:solidFill>
                <a:srgbClr val="FFFF00"/>
              </a:solidFill>
            </a:rPr>
            <a:t>Cosa credi sia più importante per il tuo futuro (altro, da indicare, che conta per te)?</a:t>
          </a:r>
          <a:endParaRPr lang="it-IT" sz="2500" kern="1200" dirty="0">
            <a:solidFill>
              <a:srgbClr val="FFFF00"/>
            </a:solidFill>
          </a:endParaRPr>
        </a:p>
      </dsp:txBody>
      <dsp:txXfrm>
        <a:off x="6314701" y="904113"/>
        <a:ext cx="4247300" cy="1544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3D77A-8458-4A0F-8E60-FB10F432AB58}">
      <dsp:nvSpPr>
        <dsp:cNvPr id="0" name=""/>
        <dsp:cNvSpPr/>
      </dsp:nvSpPr>
      <dsp:spPr>
        <a:xfrm>
          <a:off x="842680" y="0"/>
          <a:ext cx="9550382" cy="4160837"/>
        </a:xfrm>
        <a:prstGeom prst="rightArrow">
          <a:avLst/>
        </a:prstGeom>
        <a:solidFill>
          <a:srgbClr val="FF3300"/>
        </a:solidFill>
        <a:ln>
          <a:noFill/>
        </a:ln>
        <a:effectLst/>
      </dsp:spPr>
      <dsp:style>
        <a:lnRef idx="0">
          <a:scrgbClr r="0" g="0" b="0"/>
        </a:lnRef>
        <a:fillRef idx="1">
          <a:scrgbClr r="0" g="0" b="0"/>
        </a:fillRef>
        <a:effectRef idx="0">
          <a:scrgbClr r="0" g="0" b="0"/>
        </a:effectRef>
        <a:fontRef idx="minor"/>
      </dsp:style>
    </dsp:sp>
    <dsp:sp modelId="{0F165653-F829-4399-90A0-7620B2D1640C}">
      <dsp:nvSpPr>
        <dsp:cNvPr id="0" name=""/>
        <dsp:cNvSpPr/>
      </dsp:nvSpPr>
      <dsp:spPr>
        <a:xfrm>
          <a:off x="0" y="1248251"/>
          <a:ext cx="3370723" cy="1664334"/>
        </a:xfrm>
        <a:prstGeom prst="roundRect">
          <a:avLst/>
        </a:prstGeom>
        <a:solidFill>
          <a:srgbClr val="00B0F0"/>
        </a:solidFill>
        <a:ln w="571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t-IT" sz="2200" b="1" kern="1200" dirty="0" smtClean="0">
              <a:solidFill>
                <a:srgbClr val="002060"/>
              </a:solidFill>
            </a:rPr>
            <a:t>ANALISI DI STUDI PRECEDENTI, ATTIVITA’ DI OSSERVAZIONE E FOCUS GROUP</a:t>
          </a:r>
          <a:endParaRPr lang="it-IT" sz="2200" b="1" kern="1200" dirty="0">
            <a:solidFill>
              <a:srgbClr val="002060"/>
            </a:solidFill>
          </a:endParaRPr>
        </a:p>
      </dsp:txBody>
      <dsp:txXfrm>
        <a:off x="81246" y="1329497"/>
        <a:ext cx="3208231" cy="1501842"/>
      </dsp:txXfrm>
    </dsp:sp>
    <dsp:sp modelId="{DCE63D71-41C4-4135-B2D6-FD022D4054EA}">
      <dsp:nvSpPr>
        <dsp:cNvPr id="0" name=""/>
        <dsp:cNvSpPr/>
      </dsp:nvSpPr>
      <dsp:spPr>
        <a:xfrm>
          <a:off x="3932510" y="1248251"/>
          <a:ext cx="3370723" cy="1664334"/>
        </a:xfrm>
        <a:prstGeom prst="roundRect">
          <a:avLst/>
        </a:prstGeom>
        <a:solidFill>
          <a:srgbClr val="00B0F0"/>
        </a:solidFill>
        <a:ln w="571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kern="1200" dirty="0" smtClean="0">
              <a:solidFill>
                <a:srgbClr val="FF0000"/>
              </a:solidFill>
            </a:rPr>
            <a:t>IMPOSTAZIONE PRELIMINARE</a:t>
          </a:r>
          <a:endParaRPr lang="it-IT" sz="2400" b="1" kern="1200" dirty="0">
            <a:solidFill>
              <a:srgbClr val="FF0000"/>
            </a:solidFill>
          </a:endParaRPr>
        </a:p>
      </dsp:txBody>
      <dsp:txXfrm>
        <a:off x="4013756" y="1329497"/>
        <a:ext cx="3208231" cy="1501842"/>
      </dsp:txXfrm>
    </dsp:sp>
    <dsp:sp modelId="{EA883290-7284-4899-9790-9C56AA3E1DE8}">
      <dsp:nvSpPr>
        <dsp:cNvPr id="0" name=""/>
        <dsp:cNvSpPr/>
      </dsp:nvSpPr>
      <dsp:spPr>
        <a:xfrm>
          <a:off x="7865020" y="1248251"/>
          <a:ext cx="3370723" cy="1664334"/>
        </a:xfrm>
        <a:prstGeom prst="roundRect">
          <a:avLst/>
        </a:prstGeom>
        <a:solidFill>
          <a:srgbClr val="00B0F0"/>
        </a:solidFill>
        <a:ln w="571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kern="1200" dirty="0" smtClean="0">
              <a:solidFill>
                <a:srgbClr val="FFFF00"/>
              </a:solidFill>
            </a:rPr>
            <a:t>DEFINIZIONE DEL PROBLEMA</a:t>
          </a:r>
          <a:endParaRPr lang="it-IT" sz="2400" b="1" kern="1200" dirty="0">
            <a:solidFill>
              <a:srgbClr val="FFFF00"/>
            </a:solidFill>
          </a:endParaRPr>
        </a:p>
      </dsp:txBody>
      <dsp:txXfrm>
        <a:off x="7946266" y="1329497"/>
        <a:ext cx="3208231" cy="1501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981E1-6988-4BFB-9217-A5002E296A05}">
      <dsp:nvSpPr>
        <dsp:cNvPr id="0" name=""/>
        <dsp:cNvSpPr/>
      </dsp:nvSpPr>
      <dsp:spPr>
        <a:xfrm>
          <a:off x="9726" y="277932"/>
          <a:ext cx="5452537" cy="1678369"/>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i="1" kern="1200" dirty="0" smtClean="0">
              <a:solidFill>
                <a:srgbClr val="C00000"/>
              </a:solidFill>
            </a:rPr>
            <a:t> </a:t>
          </a:r>
          <a:r>
            <a:rPr lang="it-IT" sz="2800" b="1" i="1" kern="1200" dirty="0" smtClean="0">
              <a:solidFill>
                <a:srgbClr val="C00000"/>
              </a:solidFill>
            </a:rPr>
            <a:t>SCELTA DELLE SPECIFICHE DOMANDE DI CUI SERVIRSI PER RACCOGLIERE INFORMAZIONI</a:t>
          </a:r>
          <a:endParaRPr lang="it-IT" sz="2800" b="1" i="1" kern="1200" dirty="0">
            <a:solidFill>
              <a:srgbClr val="C00000"/>
            </a:solidFill>
          </a:endParaRPr>
        </a:p>
      </dsp:txBody>
      <dsp:txXfrm>
        <a:off x="9726" y="277932"/>
        <a:ext cx="5452537" cy="1678369"/>
      </dsp:txXfrm>
    </dsp:sp>
    <dsp:sp modelId="{5BE9B5F3-5F27-4436-B8E6-BD590378A3B9}">
      <dsp:nvSpPr>
        <dsp:cNvPr id="0" name=""/>
        <dsp:cNvSpPr/>
      </dsp:nvSpPr>
      <dsp:spPr>
        <a:xfrm>
          <a:off x="6003360" y="310001"/>
          <a:ext cx="5427404" cy="1685664"/>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i="1" kern="1200" dirty="0" smtClean="0">
              <a:solidFill>
                <a:srgbClr val="C00000"/>
              </a:solidFill>
            </a:rPr>
            <a:t>STESSE DOMANDE PER TUTTI, NELLA STESSA FORMA E CON LO STESSO SIGNIFICATO</a:t>
          </a:r>
          <a:endParaRPr lang="it-IT" sz="2800" b="1" i="1" kern="1200" dirty="0">
            <a:solidFill>
              <a:srgbClr val="C00000"/>
            </a:solidFill>
          </a:endParaRPr>
        </a:p>
      </dsp:txBody>
      <dsp:txXfrm>
        <a:off x="6003360" y="310001"/>
        <a:ext cx="5427404" cy="1685664"/>
      </dsp:txXfrm>
    </dsp:sp>
    <dsp:sp modelId="{93C2EB0F-8CCB-4945-AF2E-BFDF06448466}">
      <dsp:nvSpPr>
        <dsp:cNvPr id="0" name=""/>
        <dsp:cNvSpPr/>
      </dsp:nvSpPr>
      <dsp:spPr>
        <a:xfrm>
          <a:off x="0" y="2631325"/>
          <a:ext cx="5408595" cy="1743070"/>
        </a:xfrm>
        <a:prstGeom prst="rect">
          <a:avLst/>
        </a:prstGeom>
        <a:solidFill>
          <a:schemeClr val="accent1">
            <a:lumMod val="60000"/>
            <a:lumOff val="40000"/>
          </a:schemeClr>
        </a:solidFill>
        <a:ln w="28575" cap="rnd"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i="1" kern="1200" dirty="0" smtClean="0">
              <a:solidFill>
                <a:srgbClr val="C00000"/>
              </a:solidFill>
            </a:rPr>
            <a:t>DEFINIZIONE DEGLI OBIETTIVI</a:t>
          </a:r>
          <a:endParaRPr lang="it-IT" sz="2800" b="1" i="1" kern="1200" dirty="0">
            <a:solidFill>
              <a:srgbClr val="C00000"/>
            </a:solidFill>
          </a:endParaRPr>
        </a:p>
      </dsp:txBody>
      <dsp:txXfrm>
        <a:off x="0" y="2631325"/>
        <a:ext cx="5408595" cy="1743070"/>
      </dsp:txXfrm>
    </dsp:sp>
    <dsp:sp modelId="{31C30053-E998-4170-A61A-CAA07E98C4C6}">
      <dsp:nvSpPr>
        <dsp:cNvPr id="0" name=""/>
        <dsp:cNvSpPr/>
      </dsp:nvSpPr>
      <dsp:spPr>
        <a:xfrm>
          <a:off x="5820227" y="2308442"/>
          <a:ext cx="5638342" cy="2448029"/>
        </a:xfrm>
        <a:prstGeom prst="rect">
          <a:avLst/>
        </a:prstGeom>
        <a:solidFill>
          <a:schemeClr val="accent1">
            <a:hueOff val="0"/>
            <a:satOff val="0"/>
            <a:lumOff val="0"/>
            <a:alphaOff val="0"/>
          </a:schemeClr>
        </a:solidFill>
        <a:ln w="76200" cap="rnd"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lvl="0" algn="ctr" defTabSz="3556000">
            <a:lnSpc>
              <a:spcPct val="90000"/>
            </a:lnSpc>
            <a:spcBef>
              <a:spcPct val="0"/>
            </a:spcBef>
            <a:spcAft>
              <a:spcPct val="35000"/>
            </a:spcAft>
          </a:pPr>
          <a:r>
            <a:rPr lang="it-IT" sz="8000" b="1" kern="1200" dirty="0" smtClean="0">
              <a:solidFill>
                <a:srgbClr val="FFFF00"/>
              </a:solidFill>
            </a:rPr>
            <a:t>Progetto</a:t>
          </a:r>
          <a:endParaRPr lang="it-IT" sz="8000" kern="1200" dirty="0">
            <a:solidFill>
              <a:srgbClr val="FFFF00"/>
            </a:solidFill>
          </a:endParaRPr>
        </a:p>
      </dsp:txBody>
      <dsp:txXfrm>
        <a:off x="5820227" y="2308442"/>
        <a:ext cx="5638342" cy="2448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47F15-65E5-4D2A-BB06-02CB6BE6859E}">
      <dsp:nvSpPr>
        <dsp:cNvPr id="0" name=""/>
        <dsp:cNvSpPr/>
      </dsp:nvSpPr>
      <dsp:spPr>
        <a:xfrm>
          <a:off x="111511" y="574420"/>
          <a:ext cx="5712052" cy="3059456"/>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9899C0B8-EB12-4A93-81A9-047268C54C8E}">
      <dsp:nvSpPr>
        <dsp:cNvPr id="0" name=""/>
        <dsp:cNvSpPr/>
      </dsp:nvSpPr>
      <dsp:spPr>
        <a:xfrm>
          <a:off x="577969" y="3509337"/>
          <a:ext cx="5618758" cy="1255340"/>
        </a:xfrm>
        <a:prstGeom prst="rect">
          <a:avLst/>
        </a:prstGeom>
        <a:solidFill>
          <a:srgbClr val="00B0F0"/>
        </a:solidFill>
        <a:ln w="19050"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Il campione è rappresentato dal 67,7 % da femmine e dal 32,3 % da maschi.</a:t>
          </a:r>
          <a:endParaRPr lang="it-IT" sz="2400" kern="1200" dirty="0">
            <a:solidFill>
              <a:srgbClr val="C00000"/>
            </a:solidFill>
          </a:endParaRPr>
        </a:p>
      </dsp:txBody>
      <dsp:txXfrm>
        <a:off x="577969" y="3509337"/>
        <a:ext cx="5618758" cy="1255340"/>
      </dsp:txXfrm>
    </dsp:sp>
    <dsp:sp modelId="{4464F2B2-3C91-4278-BDED-092433F04572}">
      <dsp:nvSpPr>
        <dsp:cNvPr id="0" name=""/>
        <dsp:cNvSpPr/>
      </dsp:nvSpPr>
      <dsp:spPr>
        <a:xfrm>
          <a:off x="6529317" y="414711"/>
          <a:ext cx="5021196" cy="3119253"/>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74D4AD53-4C49-4CAE-9E4B-AC449F735035}">
      <dsp:nvSpPr>
        <dsp:cNvPr id="0" name=""/>
        <dsp:cNvSpPr/>
      </dsp:nvSpPr>
      <dsp:spPr>
        <a:xfrm>
          <a:off x="7030174" y="3576546"/>
          <a:ext cx="4286903" cy="1273478"/>
        </a:xfrm>
        <a:prstGeom prst="rect">
          <a:avLst/>
        </a:prstGeom>
        <a:solidFill>
          <a:srgbClr val="00B0F0"/>
        </a:solidFill>
        <a:ln w="19050" cap="rnd"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FFFF00"/>
              </a:solidFill>
            </a:rPr>
            <a:t>Alla domanda sei figlio unico? </a:t>
          </a:r>
          <a:r>
            <a:rPr lang="it-IT" sz="2400" b="1" i="1" kern="1200" dirty="0" smtClean="0">
              <a:solidFill>
                <a:srgbClr val="C00000"/>
              </a:solidFill>
            </a:rPr>
            <a:t>Il</a:t>
          </a:r>
          <a:r>
            <a:rPr lang="it-IT" sz="2400" b="1" i="1" kern="1200" dirty="0" smtClean="0">
              <a:solidFill>
                <a:srgbClr val="FFFF00"/>
              </a:solidFill>
            </a:rPr>
            <a:t> </a:t>
          </a:r>
          <a:r>
            <a:rPr lang="it-IT" sz="2400" b="1" i="1" kern="1200" dirty="0" smtClean="0">
              <a:solidFill>
                <a:srgbClr val="C00000"/>
              </a:solidFill>
            </a:rPr>
            <a:t>74,2% ha risposto NO, il 25,8% ha risposto SI.</a:t>
          </a:r>
          <a:endParaRPr lang="it-IT" sz="2400" kern="1200" dirty="0">
            <a:solidFill>
              <a:srgbClr val="C00000"/>
            </a:solidFill>
          </a:endParaRPr>
        </a:p>
      </dsp:txBody>
      <dsp:txXfrm>
        <a:off x="7030174" y="3576546"/>
        <a:ext cx="4286903" cy="1273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AE870-7424-4482-B6AF-1200635F4C41}">
      <dsp:nvSpPr>
        <dsp:cNvPr id="0" name=""/>
        <dsp:cNvSpPr/>
      </dsp:nvSpPr>
      <dsp:spPr>
        <a:xfrm>
          <a:off x="38980" y="630561"/>
          <a:ext cx="4881494" cy="3359718"/>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2CD929D-229B-45F6-8E2F-EB5BC39036E7}">
      <dsp:nvSpPr>
        <dsp:cNvPr id="0" name=""/>
        <dsp:cNvSpPr/>
      </dsp:nvSpPr>
      <dsp:spPr>
        <a:xfrm>
          <a:off x="146410" y="3879414"/>
          <a:ext cx="4818674" cy="1454072"/>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002060"/>
              </a:solidFill>
            </a:rPr>
            <a:t>Alla domanda:</a:t>
          </a:r>
          <a:r>
            <a:rPr lang="it-IT" sz="2400" kern="1200" dirty="0" smtClean="0">
              <a:solidFill>
                <a:srgbClr val="002060"/>
              </a:solidFill>
            </a:rPr>
            <a:t> </a:t>
          </a:r>
          <a:r>
            <a:rPr lang="it-IT" sz="2400" b="1" i="1" kern="1200" dirty="0" smtClean="0">
              <a:solidFill>
                <a:srgbClr val="FFFF00"/>
              </a:solidFill>
            </a:rPr>
            <a:t>Hai un'età compresa tra 14 e 20 anni? </a:t>
          </a:r>
          <a:r>
            <a:rPr lang="it-IT" sz="2400" b="1" i="1" kern="1200" dirty="0" smtClean="0">
              <a:solidFill>
                <a:srgbClr val="002060"/>
              </a:solidFill>
            </a:rPr>
            <a:t>Il 100% ha detto di avere un’età compresa tra 14 e 20 anni.</a:t>
          </a:r>
          <a:endParaRPr lang="it-IT" sz="2400" kern="1200" dirty="0">
            <a:solidFill>
              <a:srgbClr val="002060"/>
            </a:solidFill>
          </a:endParaRPr>
        </a:p>
      </dsp:txBody>
      <dsp:txXfrm>
        <a:off x="146410" y="3879414"/>
        <a:ext cx="4818674" cy="1454072"/>
      </dsp:txXfrm>
    </dsp:sp>
    <dsp:sp modelId="{6B4BF596-7E72-403E-8AFE-9F27B867506E}">
      <dsp:nvSpPr>
        <dsp:cNvPr id="0" name=""/>
        <dsp:cNvSpPr/>
      </dsp:nvSpPr>
      <dsp:spPr>
        <a:xfrm>
          <a:off x="5509439" y="460651"/>
          <a:ext cx="5494909" cy="3435845"/>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3FBF1C58-0884-4A8A-87C0-FE9DF6A2C1C9}">
      <dsp:nvSpPr>
        <dsp:cNvPr id="0" name=""/>
        <dsp:cNvSpPr/>
      </dsp:nvSpPr>
      <dsp:spPr>
        <a:xfrm>
          <a:off x="5508164" y="3964479"/>
          <a:ext cx="5800597" cy="1219343"/>
        </a:xfrm>
        <a:prstGeom prst="rect">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002060"/>
              </a:solidFill>
            </a:rPr>
            <a:t>Frequenti il Liceo ‘Tommaso Campanella’ di Belvedere M.mo?</a:t>
          </a:r>
          <a:r>
            <a:rPr lang="it-IT" sz="2400" b="1" i="1" kern="1200" dirty="0" smtClean="0">
              <a:solidFill>
                <a:srgbClr val="FFFF00"/>
              </a:solidFill>
            </a:rPr>
            <a:t>  </a:t>
          </a:r>
          <a:r>
            <a:rPr lang="it-IT" sz="2400" b="1" i="1" kern="1200" dirty="0" smtClean="0">
              <a:solidFill>
                <a:srgbClr val="C00000"/>
              </a:solidFill>
            </a:rPr>
            <a:t>Il 100% ha risposto SI.</a:t>
          </a:r>
          <a:endParaRPr lang="it-IT" sz="2400" b="1" i="1" kern="1200" dirty="0">
            <a:solidFill>
              <a:srgbClr val="C00000"/>
            </a:solidFill>
          </a:endParaRPr>
        </a:p>
      </dsp:txBody>
      <dsp:txXfrm>
        <a:off x="5508164" y="3964479"/>
        <a:ext cx="5800597" cy="1219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6FC58-956F-4F7E-B8FB-548AF37473D1}">
      <dsp:nvSpPr>
        <dsp:cNvPr id="0" name=""/>
        <dsp:cNvSpPr/>
      </dsp:nvSpPr>
      <dsp:spPr>
        <a:xfrm>
          <a:off x="179938" y="442911"/>
          <a:ext cx="5713511" cy="348883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04BDDAD-D044-4C1F-B829-A5220D58FF0A}">
      <dsp:nvSpPr>
        <dsp:cNvPr id="0" name=""/>
        <dsp:cNvSpPr/>
      </dsp:nvSpPr>
      <dsp:spPr>
        <a:xfrm>
          <a:off x="274111" y="3892868"/>
          <a:ext cx="5137490" cy="1752664"/>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just" defTabSz="1022350">
            <a:lnSpc>
              <a:spcPct val="90000"/>
            </a:lnSpc>
            <a:spcBef>
              <a:spcPct val="0"/>
            </a:spcBef>
            <a:spcAft>
              <a:spcPct val="5000"/>
            </a:spcAft>
          </a:pPr>
          <a:r>
            <a:rPr lang="it-IT" sz="2300" b="1" i="1" kern="1200" dirty="0" smtClean="0">
              <a:solidFill>
                <a:schemeClr val="tx1"/>
              </a:solidFill>
            </a:rPr>
            <a:t>Alla domanda: </a:t>
          </a:r>
          <a:r>
            <a:rPr lang="it-IT" sz="2300" b="1" i="1" kern="1200" dirty="0" smtClean="0">
              <a:solidFill>
                <a:srgbClr val="002060"/>
              </a:solidFill>
            </a:rPr>
            <a:t>che valutazione dai alla formazione che offre la nostra scuola? </a:t>
          </a:r>
          <a:r>
            <a:rPr lang="it-IT" sz="2300" b="1" i="1" kern="1200" dirty="0" smtClean="0">
              <a:solidFill>
                <a:schemeClr val="tx1"/>
              </a:solidFill>
            </a:rPr>
            <a:t>In una scala da 1 a 10 ha risposto: 1 lo 0%, 2 il 3,2%, 3 il 4,8%, 5 l’8,1%, 6 il 16,1%, 7 il 32,3%, 8 il 22,6%, 9 il 6,5%, 10 il 3,2%.</a:t>
          </a:r>
          <a:endParaRPr lang="it-IT" sz="2300" kern="1200" dirty="0">
            <a:solidFill>
              <a:schemeClr val="tx1"/>
            </a:solidFill>
          </a:endParaRPr>
        </a:p>
      </dsp:txBody>
      <dsp:txXfrm>
        <a:off x="274111" y="3892868"/>
        <a:ext cx="5137490" cy="1752664"/>
      </dsp:txXfrm>
    </dsp:sp>
    <dsp:sp modelId="{9A7E87A7-6A4A-4C8E-A6B7-145E5E4C3713}">
      <dsp:nvSpPr>
        <dsp:cNvPr id="0" name=""/>
        <dsp:cNvSpPr/>
      </dsp:nvSpPr>
      <dsp:spPr>
        <a:xfrm>
          <a:off x="6161192" y="550926"/>
          <a:ext cx="5300175" cy="2926231"/>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8C552ABF-7D5A-467B-9C54-81B6E9F12EFA}">
      <dsp:nvSpPr>
        <dsp:cNvPr id="0" name=""/>
        <dsp:cNvSpPr/>
      </dsp:nvSpPr>
      <dsp:spPr>
        <a:xfrm>
          <a:off x="6017162" y="3368992"/>
          <a:ext cx="5539177" cy="1904799"/>
        </a:xfrm>
        <a:prstGeom prst="rect">
          <a:avLst/>
        </a:prstGeom>
        <a:solidFill>
          <a:srgbClr val="00B0F0"/>
        </a:solidFill>
        <a:ln w="19050" cap="rnd" cmpd="sng" algn="ctr">
          <a:solidFill>
            <a:srgbClr val="2ABB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FFFF00"/>
              </a:solidFill>
            </a:rPr>
            <a:t>Arrivato/a </a:t>
          </a:r>
          <a:r>
            <a:rPr lang="it-IT" sz="2400" b="1" i="1" kern="1200" dirty="0" err="1" smtClean="0">
              <a:solidFill>
                <a:srgbClr val="FFFF00"/>
              </a:solidFill>
            </a:rPr>
            <a:t>a</a:t>
          </a:r>
          <a:r>
            <a:rPr lang="it-IT" sz="2400" b="1" i="1" kern="1200" dirty="0" smtClean="0">
              <a:solidFill>
                <a:srgbClr val="FFFF00"/>
              </a:solidFill>
            </a:rPr>
            <a:t> questo punto del tuo percorso scolastico, hai intenzione di proseguire gli studi? </a:t>
          </a:r>
          <a:r>
            <a:rPr lang="it-IT" sz="2400" b="1" i="1" kern="1200" dirty="0" smtClean="0">
              <a:solidFill>
                <a:srgbClr val="C00000"/>
              </a:solidFill>
            </a:rPr>
            <a:t>Il 72,6% ha risposto SI, 19,4% è indeciso, 8,1% ha risposto NO</a:t>
          </a:r>
          <a:r>
            <a:rPr lang="it-IT" sz="2000" b="1" i="1" kern="1200" dirty="0" smtClean="0">
              <a:solidFill>
                <a:srgbClr val="C00000"/>
              </a:solidFill>
            </a:rPr>
            <a:t>.</a:t>
          </a:r>
          <a:endParaRPr lang="it-IT" sz="2000" kern="1200" dirty="0">
            <a:solidFill>
              <a:srgbClr val="C00000"/>
            </a:solidFill>
          </a:endParaRPr>
        </a:p>
      </dsp:txBody>
      <dsp:txXfrm>
        <a:off x="6017162" y="3368992"/>
        <a:ext cx="5539177" cy="1904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44A50-202D-4153-991F-B6FE07CB3513}">
      <dsp:nvSpPr>
        <dsp:cNvPr id="0" name=""/>
        <dsp:cNvSpPr/>
      </dsp:nvSpPr>
      <dsp:spPr>
        <a:xfrm>
          <a:off x="2836" y="584556"/>
          <a:ext cx="5504264" cy="353631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156A6A4-1DA7-422F-85A0-4D832AE67E1A}">
      <dsp:nvSpPr>
        <dsp:cNvPr id="0" name=""/>
        <dsp:cNvSpPr/>
      </dsp:nvSpPr>
      <dsp:spPr>
        <a:xfrm>
          <a:off x="6386050" y="3568518"/>
          <a:ext cx="5074599" cy="2042602"/>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5000"/>
            </a:spcAft>
          </a:pPr>
          <a:r>
            <a:rPr lang="it-IT" sz="2400" b="1" i="1" kern="1200" dirty="0" smtClean="0">
              <a:solidFill>
                <a:srgbClr val="C00000"/>
              </a:solidFill>
            </a:rPr>
            <a:t>Alla domanda: </a:t>
          </a:r>
          <a:r>
            <a:rPr lang="it-IT" sz="2400" b="1" i="1" kern="1200" dirty="0" smtClean="0">
              <a:solidFill>
                <a:srgbClr val="FFFF00"/>
              </a:solidFill>
            </a:rPr>
            <a:t>Quanto ritieni che i tuoi studi attuali possano servirti in futuro? </a:t>
          </a:r>
          <a:r>
            <a:rPr lang="it-IT" sz="2400" b="1" i="1" kern="1200" dirty="0" smtClean="0">
              <a:solidFill>
                <a:srgbClr val="C00000"/>
              </a:solidFill>
            </a:rPr>
            <a:t>1 l’1,6%, 2 il 4,8%, 3 l’1,6%, 4 il 3,2%, 5 il 9,7% 6 l’11,3%, 7 il 24,2%, 8 il 25,8%, 9 l’8,1%, 10 il 9,7%.</a:t>
          </a:r>
          <a:endParaRPr lang="it-IT" sz="2400" b="1" i="1" kern="1200" dirty="0">
            <a:solidFill>
              <a:srgbClr val="C00000"/>
            </a:solidFill>
          </a:endParaRPr>
        </a:p>
      </dsp:txBody>
      <dsp:txXfrm>
        <a:off x="6386050" y="3568518"/>
        <a:ext cx="5074599" cy="2042602"/>
      </dsp:txXfrm>
    </dsp:sp>
    <dsp:sp modelId="{74636B00-D779-4D4E-A6A5-9A37C5DCA039}">
      <dsp:nvSpPr>
        <dsp:cNvPr id="0" name=""/>
        <dsp:cNvSpPr/>
      </dsp:nvSpPr>
      <dsp:spPr>
        <a:xfrm>
          <a:off x="5827352" y="432908"/>
          <a:ext cx="5487685" cy="3151593"/>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56BD6B81-7C9F-4DB0-820F-6A62C79ADB60}">
      <dsp:nvSpPr>
        <dsp:cNvPr id="0" name=""/>
        <dsp:cNvSpPr/>
      </dsp:nvSpPr>
      <dsp:spPr>
        <a:xfrm>
          <a:off x="524467" y="3892255"/>
          <a:ext cx="5135758" cy="1919473"/>
        </a:xfrm>
        <a:prstGeom prst="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just" defTabSz="1022350">
            <a:lnSpc>
              <a:spcPct val="90000"/>
            </a:lnSpc>
            <a:spcBef>
              <a:spcPct val="0"/>
            </a:spcBef>
            <a:spcAft>
              <a:spcPct val="5000"/>
            </a:spcAft>
          </a:pPr>
          <a:r>
            <a:rPr lang="it-IT" sz="2300" b="1" i="1" kern="1200" dirty="0" smtClean="0">
              <a:solidFill>
                <a:srgbClr val="C00000"/>
              </a:solidFill>
            </a:rPr>
            <a:t>Alla domanda: </a:t>
          </a:r>
          <a:r>
            <a:rPr lang="it-IT" sz="2300" b="1" i="1" kern="1200" dirty="0" smtClean="0">
              <a:solidFill>
                <a:srgbClr val="002060"/>
              </a:solidFill>
            </a:rPr>
            <a:t>Quanto sei soddisfatto/a dell’indirizzo che hai scelto? </a:t>
          </a:r>
          <a:r>
            <a:rPr lang="it-IT" sz="2300" b="1" i="1" kern="1200" dirty="0" smtClean="0">
              <a:solidFill>
                <a:srgbClr val="C00000"/>
              </a:solidFill>
            </a:rPr>
            <a:t>In una scala da 1 a 10 ha risposto: 1 lo 0%, 2 l’1,6%, 3 il 3,2%, 4 il 3,2%, 5 il 12,9%, 6 il 14,5%, 7 il 24,2%, 8il 19,4%, 9 il 9,7%, 10 il 11,3%.</a:t>
          </a:r>
          <a:endParaRPr lang="it-IT" sz="2300" kern="1200" dirty="0">
            <a:solidFill>
              <a:srgbClr val="C00000"/>
            </a:solidFill>
          </a:endParaRPr>
        </a:p>
      </dsp:txBody>
      <dsp:txXfrm>
        <a:off x="524467" y="3892255"/>
        <a:ext cx="5135758" cy="1919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0379D-491B-45D0-BA58-B5EBD1E9A376}">
      <dsp:nvSpPr>
        <dsp:cNvPr id="0" name=""/>
        <dsp:cNvSpPr/>
      </dsp:nvSpPr>
      <dsp:spPr>
        <a:xfrm>
          <a:off x="616290" y="1626285"/>
          <a:ext cx="9194552" cy="4716015"/>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192584E5-4E47-4E25-959E-F8BC8DB0E625}">
      <dsp:nvSpPr>
        <dsp:cNvPr id="0" name=""/>
        <dsp:cNvSpPr/>
      </dsp:nvSpPr>
      <dsp:spPr>
        <a:xfrm>
          <a:off x="4768795" y="12875"/>
          <a:ext cx="6796433" cy="1607711"/>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1155700">
            <a:lnSpc>
              <a:spcPct val="90000"/>
            </a:lnSpc>
            <a:spcBef>
              <a:spcPct val="0"/>
            </a:spcBef>
            <a:spcAft>
              <a:spcPct val="5000"/>
            </a:spcAft>
          </a:pPr>
          <a:r>
            <a:rPr lang="it-IT" sz="2600" b="1" i="1" kern="1200" dirty="0" smtClean="0">
              <a:solidFill>
                <a:srgbClr val="C00000"/>
              </a:solidFill>
            </a:rPr>
            <a:t>Alla domanda: </a:t>
          </a:r>
          <a:r>
            <a:rPr lang="it-IT" sz="2600" b="1" i="1" kern="1200" dirty="0" smtClean="0">
              <a:solidFill>
                <a:srgbClr val="FFFF00"/>
              </a:solidFill>
            </a:rPr>
            <a:t>Quanto credi potrà contare nel tuo cammino il parere degli insegnanti?                                        </a:t>
          </a:r>
          <a:r>
            <a:rPr lang="it-IT" sz="2600" b="1" i="1" kern="1200" dirty="0" smtClean="0">
              <a:solidFill>
                <a:srgbClr val="C00000"/>
              </a:solidFill>
            </a:rPr>
            <a:t>1 l’8,1%, 2 l’1,6%, 3 il 6,5%, 4 il 6,5%, 5 il 16,1%, 6 l’11,3%, 7 il 27,4%, 8 il 9,7%, 9 il 6,5%, 10 il 6,5%.</a:t>
          </a:r>
          <a:endParaRPr lang="it-IT" sz="2600" kern="1200" dirty="0">
            <a:solidFill>
              <a:srgbClr val="C00000"/>
            </a:solidFill>
          </a:endParaRPr>
        </a:p>
      </dsp:txBody>
      <dsp:txXfrm>
        <a:off x="4768795" y="12875"/>
        <a:ext cx="6796433" cy="16077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AAD4A-2BA7-4B63-9E9D-81B26F7037E4}">
      <dsp:nvSpPr>
        <dsp:cNvPr id="0" name=""/>
        <dsp:cNvSpPr/>
      </dsp:nvSpPr>
      <dsp:spPr>
        <a:xfrm>
          <a:off x="372843" y="1433365"/>
          <a:ext cx="10599330" cy="477375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8CC010A-0B65-4643-BAA4-D20BD0DF23F5}">
      <dsp:nvSpPr>
        <dsp:cNvPr id="0" name=""/>
        <dsp:cNvSpPr/>
      </dsp:nvSpPr>
      <dsp:spPr>
        <a:xfrm>
          <a:off x="4838101" y="0"/>
          <a:ext cx="6586380" cy="1582816"/>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1155700">
            <a:lnSpc>
              <a:spcPct val="90000"/>
            </a:lnSpc>
            <a:spcBef>
              <a:spcPct val="0"/>
            </a:spcBef>
            <a:spcAft>
              <a:spcPct val="5000"/>
            </a:spcAft>
          </a:pPr>
          <a:r>
            <a:rPr lang="it-IT" sz="2600" b="1" i="1" kern="1200" dirty="0" smtClean="0">
              <a:solidFill>
                <a:srgbClr val="002060"/>
              </a:solidFill>
            </a:rPr>
            <a:t>Alla domanda: </a:t>
          </a:r>
          <a:r>
            <a:rPr lang="it-IT" sz="2600" b="1" i="1" kern="1200" dirty="0" smtClean="0">
              <a:solidFill>
                <a:srgbClr val="FFFF00"/>
              </a:solidFill>
            </a:rPr>
            <a:t>Quanto credi potrà contare nel tuo cammino il parere dei tuoi genitori? </a:t>
          </a:r>
          <a:r>
            <a:rPr lang="it-IT" sz="2600" b="1" i="1" kern="1200" dirty="0" smtClean="0">
              <a:solidFill>
                <a:srgbClr val="002060"/>
              </a:solidFill>
            </a:rPr>
            <a:t>Vince il parere del padre rispetto a quello della madre.</a:t>
          </a:r>
          <a:endParaRPr lang="it-IT" sz="2600" kern="1200" dirty="0">
            <a:solidFill>
              <a:srgbClr val="002060"/>
            </a:solidFill>
          </a:endParaRPr>
        </a:p>
      </dsp:txBody>
      <dsp:txXfrm>
        <a:off x="4838101" y="0"/>
        <a:ext cx="6586380" cy="15828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32408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825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8987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8946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33519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7731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20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Title 1"/>
          <p:cNvSpPr>
            <a:spLocks noGrp="1"/>
          </p:cNvSpPr>
          <p:nvPr>
            <p:ph type="title"/>
          </p:nvPr>
        </p:nvSpPr>
        <p:spPr>
          <a:xfrm>
            <a:off x="685801" y="609600"/>
            <a:ext cx="10131425" cy="1456267"/>
          </a:xfrm>
        </p:spPr>
        <p:txBody>
          <a:bodyPr/>
          <a:lstStyle/>
          <a:p>
            <a:r>
              <a:rPr lang="it-IT" smtClean="0"/>
              <a:t>Fare clic per modificare lo stile del titolo</a:t>
            </a:r>
            <a:endParaRPr lang="en-US" dirty="0"/>
          </a:p>
        </p:txBody>
      </p:sp>
    </p:spTree>
    <p:extLst>
      <p:ext uri="{BB962C8B-B14F-4D97-AF65-F5344CB8AC3E}">
        <p14:creationId xmlns:p14="http://schemas.microsoft.com/office/powerpoint/2010/main" val="405748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144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0623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448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659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123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350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581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1567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24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5/11/2017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0100886"/>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9919" y="484909"/>
            <a:ext cx="10131425" cy="997527"/>
          </a:xfrm>
        </p:spPr>
        <p:txBody>
          <a:bodyPr>
            <a:normAutofit/>
          </a:bodyPr>
          <a:lstStyle/>
          <a:p>
            <a:pPr algn="ctr"/>
            <a:r>
              <a:rPr lang="it-IT" b="1" dirty="0">
                <a:solidFill>
                  <a:srgbClr val="00B0F0"/>
                </a:solidFill>
                <a:latin typeface="Book Antiqua" panose="02040602050305030304" pitchFamily="18" charset="0"/>
              </a:rPr>
              <a:t>I.M. LICEI “TOMMASO CAMPANELLA</a:t>
            </a:r>
            <a:r>
              <a:rPr lang="it-IT" b="1" dirty="0" smtClean="0">
                <a:solidFill>
                  <a:srgbClr val="00B0F0"/>
                </a:solidFill>
                <a:latin typeface="Book Antiqua" panose="02040602050305030304" pitchFamily="18" charset="0"/>
              </a:rPr>
              <a:t>”</a:t>
            </a:r>
            <a:br>
              <a:rPr lang="it-IT" b="1" dirty="0" smtClean="0">
                <a:solidFill>
                  <a:srgbClr val="00B0F0"/>
                </a:solidFill>
                <a:latin typeface="Book Antiqua" panose="02040602050305030304" pitchFamily="18" charset="0"/>
              </a:rPr>
            </a:br>
            <a:r>
              <a:rPr lang="it-IT" sz="1400" b="1" dirty="0" smtClean="0">
                <a:solidFill>
                  <a:srgbClr val="00B0F0"/>
                </a:solidFill>
                <a:latin typeface="Bookman Old Style" panose="02050604050505020204" pitchFamily="18" charset="0"/>
              </a:rPr>
              <a:t>Belvedere </a:t>
            </a:r>
            <a:r>
              <a:rPr lang="it-IT" sz="1400" b="1" dirty="0" smtClean="0">
                <a:solidFill>
                  <a:srgbClr val="00B0F0"/>
                </a:solidFill>
                <a:latin typeface="Bookman Old Style" panose="02050604050505020204" pitchFamily="18" charset="0"/>
              </a:rPr>
              <a:t>M.mo  </a:t>
            </a:r>
            <a:r>
              <a:rPr lang="it-IT" sz="1400" b="1" dirty="0" smtClean="0">
                <a:solidFill>
                  <a:srgbClr val="00B0F0"/>
                </a:solidFill>
                <a:latin typeface="Bookman Old Style" panose="02050604050505020204" pitchFamily="18" charset="0"/>
              </a:rPr>
              <a:t>CS</a:t>
            </a:r>
            <a:endParaRPr lang="it-IT" dirty="0">
              <a:solidFill>
                <a:srgbClr val="00B0F0"/>
              </a:solidFill>
              <a:latin typeface="Bookman Old Style" panose="02050604050505020204" pitchFamily="18" charset="0"/>
            </a:endParaRPr>
          </a:p>
        </p:txBody>
      </p:sp>
      <p:pic>
        <p:nvPicPr>
          <p:cNvPr id="1026" name="Picture 2" descr="scuola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0040" y="1789095"/>
            <a:ext cx="9331181" cy="477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60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1825" y="764373"/>
            <a:ext cx="10424375" cy="1293028"/>
          </a:xfrm>
        </p:spPr>
        <p:txBody>
          <a:bodyPr>
            <a:normAutofit/>
          </a:bodyPr>
          <a:lstStyle/>
          <a:p>
            <a:r>
              <a:rPr lang="it-IT" b="1" dirty="0" smtClean="0">
                <a:solidFill>
                  <a:srgbClr val="FFFF00"/>
                </a:solidFill>
              </a:rPr>
              <a:t>COSTRUZIONE </a:t>
            </a:r>
            <a:r>
              <a:rPr lang="it-IT" b="1" dirty="0">
                <a:solidFill>
                  <a:srgbClr val="FFFF00"/>
                </a:solidFill>
              </a:rPr>
              <a:t>DELLO SCHEMA </a:t>
            </a:r>
            <a:r>
              <a:rPr lang="it-IT" b="1" dirty="0" smtClean="0">
                <a:solidFill>
                  <a:srgbClr val="FFFF00"/>
                </a:solidFill>
              </a:rPr>
              <a:t>CONCETTUALE</a:t>
            </a:r>
            <a:br>
              <a:rPr lang="it-IT" b="1" dirty="0" smtClean="0">
                <a:solidFill>
                  <a:srgbClr val="FFFF00"/>
                </a:solidFill>
              </a:rPr>
            </a:br>
            <a:r>
              <a:rPr lang="it-IT" b="1" cap="none" dirty="0">
                <a:solidFill>
                  <a:srgbClr val="00B0F0"/>
                </a:solidFill>
              </a:rPr>
              <a:t>L</a:t>
            </a:r>
            <a:r>
              <a:rPr lang="it-IT" b="1" cap="none" dirty="0" smtClean="0">
                <a:solidFill>
                  <a:srgbClr val="00B0F0"/>
                </a:solidFill>
              </a:rPr>
              <a:t>e tre fasi salienti</a:t>
            </a:r>
            <a:endParaRPr lang="it-IT" cap="none" dirty="0">
              <a:solidFill>
                <a:srgbClr val="00B0F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097063110"/>
              </p:ext>
            </p:extLst>
          </p:nvPr>
        </p:nvGraphicFramePr>
        <p:xfrm>
          <a:off x="270456" y="2057401"/>
          <a:ext cx="11235744"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24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FF00"/>
                </a:solidFill>
                <a:latin typeface="+mn-lt"/>
              </a:rPr>
              <a:t>REDAZIONE </a:t>
            </a:r>
            <a:r>
              <a:rPr lang="it-IT" b="1" dirty="0">
                <a:solidFill>
                  <a:srgbClr val="FFFF00"/>
                </a:solidFill>
                <a:latin typeface="+mn-lt"/>
              </a:rPr>
              <a:t>DEL QUESTIONARIO</a:t>
            </a:r>
            <a:r>
              <a:rPr lang="it-IT" dirty="0">
                <a:solidFill>
                  <a:srgbClr val="FFFF00"/>
                </a:solidFill>
                <a:latin typeface="+mn-lt"/>
              </a:rPr>
              <a:t> </a:t>
            </a:r>
            <a:r>
              <a:rPr lang="it-IT" dirty="0"/>
              <a:t/>
            </a:r>
            <a:br>
              <a:rPr lang="it-IT" dirty="0"/>
            </a:b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747751623"/>
              </p:ext>
            </p:extLst>
          </p:nvPr>
        </p:nvGraphicFramePr>
        <p:xfrm>
          <a:off x="386365" y="1571222"/>
          <a:ext cx="11462197" cy="4971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726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59994" y="399355"/>
            <a:ext cx="8610600" cy="1293028"/>
          </a:xfrm>
        </p:spPr>
        <p:txBody>
          <a:bodyPr/>
          <a:lstStyle/>
          <a:p>
            <a:r>
              <a:rPr lang="it-IT" b="1" dirty="0" smtClean="0">
                <a:solidFill>
                  <a:srgbClr val="FFFF00"/>
                </a:solidFill>
              </a:rPr>
              <a:t>LA VERIFICA DEL QUESTIONARIO</a:t>
            </a:r>
            <a:endParaRPr lang="it-IT" b="1" dirty="0">
              <a:solidFill>
                <a:srgbClr val="FFFF00"/>
              </a:solidFill>
            </a:endParaRPr>
          </a:p>
        </p:txBody>
      </p:sp>
      <p:grpSp>
        <p:nvGrpSpPr>
          <p:cNvPr id="5" name="Gruppo 4"/>
          <p:cNvGrpSpPr/>
          <p:nvPr/>
        </p:nvGrpSpPr>
        <p:grpSpPr>
          <a:xfrm>
            <a:off x="405423" y="1692383"/>
            <a:ext cx="11401103" cy="4817328"/>
            <a:chOff x="334963" y="1877267"/>
            <a:chExt cx="11401103" cy="4536209"/>
          </a:xfrm>
        </p:grpSpPr>
        <p:sp>
          <p:nvSpPr>
            <p:cNvPr id="6" name="Figura a mano libera 5"/>
            <p:cNvSpPr/>
            <p:nvPr/>
          </p:nvSpPr>
          <p:spPr>
            <a:xfrm>
              <a:off x="334963" y="1877267"/>
              <a:ext cx="11320964" cy="849337"/>
            </a:xfrm>
            <a:custGeom>
              <a:avLst/>
              <a:gdLst>
                <a:gd name="connsiteX0" fmla="*/ 0 w 11462720"/>
                <a:gd name="connsiteY0" fmla="*/ 0 h 1048519"/>
                <a:gd name="connsiteX1" fmla="*/ 11462720 w 11462720"/>
                <a:gd name="connsiteY1" fmla="*/ 0 h 1048519"/>
                <a:gd name="connsiteX2" fmla="*/ 11462720 w 11462720"/>
                <a:gd name="connsiteY2" fmla="*/ 1048519 h 1048519"/>
                <a:gd name="connsiteX3" fmla="*/ 0 w 11462720"/>
                <a:gd name="connsiteY3" fmla="*/ 1048519 h 1048519"/>
                <a:gd name="connsiteX4" fmla="*/ 0 w 11462720"/>
                <a:gd name="connsiteY4" fmla="*/ 0 h 104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2720" h="1048519">
                  <a:moveTo>
                    <a:pt x="0" y="0"/>
                  </a:moveTo>
                  <a:lnTo>
                    <a:pt x="11462720" y="0"/>
                  </a:lnTo>
                  <a:lnTo>
                    <a:pt x="11462720" y="1048519"/>
                  </a:lnTo>
                  <a:lnTo>
                    <a:pt x="0" y="1048519"/>
                  </a:lnTo>
                  <a:lnTo>
                    <a:pt x="0" y="0"/>
                  </a:lnTo>
                  <a:close/>
                </a:path>
              </a:pathLst>
            </a:custGeom>
            <a:solidFill>
              <a:srgbClr val="00B05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i="1" kern="1200" dirty="0" smtClean="0">
                  <a:solidFill>
                    <a:schemeClr val="tx1"/>
                  </a:solidFill>
                </a:rPr>
                <a:t>E’ stata attuata attraverso una preventiva somministrazione “di prova” al fine di verificare la comprensibilità delle domande e i tempi.</a:t>
              </a:r>
              <a:endParaRPr lang="it-IT" sz="2400" b="1" i="1" kern="1200" dirty="0">
                <a:solidFill>
                  <a:schemeClr val="tx1"/>
                </a:solidFill>
              </a:endParaRPr>
            </a:p>
          </p:txBody>
        </p:sp>
        <p:sp>
          <p:nvSpPr>
            <p:cNvPr id="7" name="Figura a mano libera 6"/>
            <p:cNvSpPr/>
            <p:nvPr/>
          </p:nvSpPr>
          <p:spPr>
            <a:xfrm>
              <a:off x="334963" y="5499265"/>
              <a:ext cx="5331824" cy="895358"/>
            </a:xfrm>
            <a:custGeom>
              <a:avLst/>
              <a:gdLst>
                <a:gd name="connsiteX0" fmla="*/ 0 w 5331824"/>
                <a:gd name="connsiteY0" fmla="*/ 0 h 895358"/>
                <a:gd name="connsiteX1" fmla="*/ 5331824 w 5331824"/>
                <a:gd name="connsiteY1" fmla="*/ 0 h 895358"/>
                <a:gd name="connsiteX2" fmla="*/ 5331824 w 5331824"/>
                <a:gd name="connsiteY2" fmla="*/ 895358 h 895358"/>
                <a:gd name="connsiteX3" fmla="*/ 0 w 5331824"/>
                <a:gd name="connsiteY3" fmla="*/ 895358 h 895358"/>
                <a:gd name="connsiteX4" fmla="*/ 0 w 5331824"/>
                <a:gd name="connsiteY4" fmla="*/ 0 h 89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824" h="895358">
                  <a:moveTo>
                    <a:pt x="0" y="0"/>
                  </a:moveTo>
                  <a:lnTo>
                    <a:pt x="5331824" y="0"/>
                  </a:lnTo>
                  <a:lnTo>
                    <a:pt x="5331824" y="895358"/>
                  </a:lnTo>
                  <a:lnTo>
                    <a:pt x="0" y="895358"/>
                  </a:lnTo>
                  <a:lnTo>
                    <a:pt x="0" y="0"/>
                  </a:lnTo>
                  <a:close/>
                </a:path>
              </a:pathLst>
            </a:custGeom>
            <a:solidFill>
              <a:schemeClr val="accent6">
                <a:lumMod val="20000"/>
                <a:lumOff val="8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it-IT" sz="2100" b="1" kern="1200" dirty="0" smtClean="0">
                  <a:solidFill>
                    <a:srgbClr val="C00000"/>
                  </a:solidFill>
                </a:rPr>
                <a:t>PREPARAZIONE E PRESENTAZIONE DEI DATI</a:t>
              </a:r>
              <a:endParaRPr lang="it-IT" sz="2100" b="1" kern="1200" dirty="0">
                <a:solidFill>
                  <a:srgbClr val="C00000"/>
                </a:solidFill>
              </a:endParaRPr>
            </a:p>
          </p:txBody>
        </p:sp>
        <p:sp>
          <p:nvSpPr>
            <p:cNvPr id="8" name="Figura a mano libera 7"/>
            <p:cNvSpPr/>
            <p:nvPr/>
          </p:nvSpPr>
          <p:spPr>
            <a:xfrm>
              <a:off x="6440229" y="4243235"/>
              <a:ext cx="5215698" cy="869683"/>
            </a:xfrm>
            <a:custGeom>
              <a:avLst/>
              <a:gdLst>
                <a:gd name="connsiteX0" fmla="*/ 0 w 5215698"/>
                <a:gd name="connsiteY0" fmla="*/ 0 h 869683"/>
                <a:gd name="connsiteX1" fmla="*/ 5215698 w 5215698"/>
                <a:gd name="connsiteY1" fmla="*/ 0 h 869683"/>
                <a:gd name="connsiteX2" fmla="*/ 5215698 w 5215698"/>
                <a:gd name="connsiteY2" fmla="*/ 869683 h 869683"/>
                <a:gd name="connsiteX3" fmla="*/ 0 w 5215698"/>
                <a:gd name="connsiteY3" fmla="*/ 869683 h 869683"/>
                <a:gd name="connsiteX4" fmla="*/ 0 w 5215698"/>
                <a:gd name="connsiteY4" fmla="*/ 0 h 8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698" h="869683">
                  <a:moveTo>
                    <a:pt x="0" y="0"/>
                  </a:moveTo>
                  <a:lnTo>
                    <a:pt x="5215698" y="0"/>
                  </a:lnTo>
                  <a:lnTo>
                    <a:pt x="5215698" y="869683"/>
                  </a:lnTo>
                  <a:lnTo>
                    <a:pt x="0" y="869683"/>
                  </a:lnTo>
                  <a:lnTo>
                    <a:pt x="0" y="0"/>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it-IT" sz="2400" b="1" kern="1200" dirty="0" smtClean="0"/>
                <a:t>Codifica/piano di analisi </a:t>
              </a:r>
            </a:p>
            <a:p>
              <a:pPr lvl="0" defTabSz="800100">
                <a:lnSpc>
                  <a:spcPct val="90000"/>
                </a:lnSpc>
                <a:spcBef>
                  <a:spcPct val="0"/>
                </a:spcBef>
                <a:spcAft>
                  <a:spcPct val="35000"/>
                </a:spcAft>
              </a:pPr>
              <a:r>
                <a:rPr lang="it-IT" sz="2400" b="1" kern="1200" dirty="0" smtClean="0"/>
                <a:t>Elaborazione dei dati</a:t>
              </a:r>
              <a:endParaRPr lang="it-IT" sz="2400" b="1" kern="1200" dirty="0"/>
            </a:p>
          </p:txBody>
        </p:sp>
        <p:sp>
          <p:nvSpPr>
            <p:cNvPr id="9" name="Figura a mano libera 8"/>
            <p:cNvSpPr/>
            <p:nvPr/>
          </p:nvSpPr>
          <p:spPr>
            <a:xfrm>
              <a:off x="334963" y="4243235"/>
              <a:ext cx="5332825" cy="847904"/>
            </a:xfrm>
            <a:custGeom>
              <a:avLst/>
              <a:gdLst>
                <a:gd name="connsiteX0" fmla="*/ 0 w 5332825"/>
                <a:gd name="connsiteY0" fmla="*/ 0 h 847443"/>
                <a:gd name="connsiteX1" fmla="*/ 5332825 w 5332825"/>
                <a:gd name="connsiteY1" fmla="*/ 0 h 847443"/>
                <a:gd name="connsiteX2" fmla="*/ 5332825 w 5332825"/>
                <a:gd name="connsiteY2" fmla="*/ 847443 h 847443"/>
                <a:gd name="connsiteX3" fmla="*/ 0 w 5332825"/>
                <a:gd name="connsiteY3" fmla="*/ 847443 h 847443"/>
                <a:gd name="connsiteX4" fmla="*/ 0 w 5332825"/>
                <a:gd name="connsiteY4" fmla="*/ 0 h 84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825" h="847443">
                  <a:moveTo>
                    <a:pt x="0" y="0"/>
                  </a:moveTo>
                  <a:lnTo>
                    <a:pt x="5332825" y="0"/>
                  </a:lnTo>
                  <a:lnTo>
                    <a:pt x="5332825" y="847443"/>
                  </a:lnTo>
                  <a:lnTo>
                    <a:pt x="0" y="847443"/>
                  </a:lnTo>
                  <a:lnTo>
                    <a:pt x="0" y="0"/>
                  </a:lnTo>
                  <a:close/>
                </a:path>
              </a:pathLst>
            </a:custGeom>
            <a:solidFill>
              <a:schemeClr val="accent6">
                <a:lumMod val="20000"/>
                <a:lumOff val="8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2000" b="1" kern="1200" dirty="0" smtClean="0">
                  <a:solidFill>
                    <a:srgbClr val="C00000"/>
                  </a:solidFill>
                </a:rPr>
                <a:t>ANALISI E VALUTAZIONE DEI DATI</a:t>
              </a:r>
              <a:endParaRPr lang="it-IT" sz="2000" kern="1200" dirty="0">
                <a:solidFill>
                  <a:srgbClr val="C00000"/>
                </a:solidFill>
              </a:endParaRPr>
            </a:p>
          </p:txBody>
        </p:sp>
        <p:sp>
          <p:nvSpPr>
            <p:cNvPr id="10" name="Figura a mano libera 9"/>
            <p:cNvSpPr/>
            <p:nvPr/>
          </p:nvSpPr>
          <p:spPr>
            <a:xfrm>
              <a:off x="334963" y="2996066"/>
              <a:ext cx="5301322" cy="839502"/>
            </a:xfrm>
            <a:custGeom>
              <a:avLst/>
              <a:gdLst>
                <a:gd name="connsiteX0" fmla="*/ 0 w 5301322"/>
                <a:gd name="connsiteY0" fmla="*/ 0 h 767391"/>
                <a:gd name="connsiteX1" fmla="*/ 5301322 w 5301322"/>
                <a:gd name="connsiteY1" fmla="*/ 0 h 767391"/>
                <a:gd name="connsiteX2" fmla="*/ 5301322 w 5301322"/>
                <a:gd name="connsiteY2" fmla="*/ 767391 h 767391"/>
                <a:gd name="connsiteX3" fmla="*/ 0 w 5301322"/>
                <a:gd name="connsiteY3" fmla="*/ 767391 h 767391"/>
                <a:gd name="connsiteX4" fmla="*/ 0 w 5301322"/>
                <a:gd name="connsiteY4" fmla="*/ 0 h 76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1322" h="767391">
                  <a:moveTo>
                    <a:pt x="0" y="0"/>
                  </a:moveTo>
                  <a:lnTo>
                    <a:pt x="5301322" y="0"/>
                  </a:lnTo>
                  <a:lnTo>
                    <a:pt x="5301322" y="767391"/>
                  </a:lnTo>
                  <a:lnTo>
                    <a:pt x="0" y="767391"/>
                  </a:lnTo>
                  <a:lnTo>
                    <a:pt x="0" y="0"/>
                  </a:lnTo>
                  <a:close/>
                </a:path>
              </a:pathLst>
            </a:custGeom>
            <a:solidFill>
              <a:schemeClr val="accent6">
                <a:lumMod val="20000"/>
                <a:lumOff val="8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2000" b="1" kern="1200" dirty="0" smtClean="0">
                  <a:solidFill>
                    <a:srgbClr val="C00000"/>
                  </a:solidFill>
                </a:rPr>
                <a:t>RACCOLTA DEI DATI</a:t>
              </a:r>
              <a:endParaRPr lang="it-IT" sz="2000" kern="1200" dirty="0">
                <a:solidFill>
                  <a:srgbClr val="C00000"/>
                </a:solidFill>
              </a:endParaRPr>
            </a:p>
          </p:txBody>
        </p:sp>
        <p:sp>
          <p:nvSpPr>
            <p:cNvPr id="11" name="Figura a mano libera 10"/>
            <p:cNvSpPr/>
            <p:nvPr/>
          </p:nvSpPr>
          <p:spPr>
            <a:xfrm>
              <a:off x="6439428" y="3009360"/>
              <a:ext cx="5216499" cy="869539"/>
            </a:xfrm>
            <a:custGeom>
              <a:avLst/>
              <a:gdLst>
                <a:gd name="connsiteX0" fmla="*/ 0 w 5099573"/>
                <a:gd name="connsiteY0" fmla="*/ 0 h 869539"/>
                <a:gd name="connsiteX1" fmla="*/ 5099573 w 5099573"/>
                <a:gd name="connsiteY1" fmla="*/ 0 h 869539"/>
                <a:gd name="connsiteX2" fmla="*/ 5099573 w 5099573"/>
                <a:gd name="connsiteY2" fmla="*/ 869539 h 869539"/>
                <a:gd name="connsiteX3" fmla="*/ 0 w 5099573"/>
                <a:gd name="connsiteY3" fmla="*/ 869539 h 869539"/>
                <a:gd name="connsiteX4" fmla="*/ 0 w 5099573"/>
                <a:gd name="connsiteY4" fmla="*/ 0 h 86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9573" h="869539">
                  <a:moveTo>
                    <a:pt x="0" y="0"/>
                  </a:moveTo>
                  <a:lnTo>
                    <a:pt x="5099573" y="0"/>
                  </a:lnTo>
                  <a:lnTo>
                    <a:pt x="5099573" y="869539"/>
                  </a:lnTo>
                  <a:lnTo>
                    <a:pt x="0" y="869539"/>
                  </a:lnTo>
                  <a:lnTo>
                    <a:pt x="0" y="0"/>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it-IT" sz="2400" b="1" kern="1200" dirty="0" smtClean="0"/>
                <a:t>stesura del questionario indagine pilota</a:t>
              </a:r>
              <a:endParaRPr lang="it-IT" sz="2400" b="1" kern="1200" dirty="0"/>
            </a:p>
          </p:txBody>
        </p:sp>
        <p:sp>
          <p:nvSpPr>
            <p:cNvPr id="12" name="Figura a mano libera 11"/>
            <p:cNvSpPr/>
            <p:nvPr/>
          </p:nvSpPr>
          <p:spPr>
            <a:xfrm>
              <a:off x="6439428" y="5543937"/>
              <a:ext cx="5296638" cy="869539"/>
            </a:xfrm>
            <a:custGeom>
              <a:avLst/>
              <a:gdLst>
                <a:gd name="connsiteX0" fmla="*/ 0 w 5296638"/>
                <a:gd name="connsiteY0" fmla="*/ 0 h 869539"/>
                <a:gd name="connsiteX1" fmla="*/ 5296638 w 5296638"/>
                <a:gd name="connsiteY1" fmla="*/ 0 h 869539"/>
                <a:gd name="connsiteX2" fmla="*/ 5296638 w 5296638"/>
                <a:gd name="connsiteY2" fmla="*/ 869539 h 869539"/>
                <a:gd name="connsiteX3" fmla="*/ 0 w 5296638"/>
                <a:gd name="connsiteY3" fmla="*/ 869539 h 869539"/>
                <a:gd name="connsiteX4" fmla="*/ 0 w 5296638"/>
                <a:gd name="connsiteY4" fmla="*/ 0 h 86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638" h="869539">
                  <a:moveTo>
                    <a:pt x="0" y="0"/>
                  </a:moveTo>
                  <a:lnTo>
                    <a:pt x="5296638" y="0"/>
                  </a:lnTo>
                  <a:lnTo>
                    <a:pt x="5296638" y="869539"/>
                  </a:lnTo>
                  <a:lnTo>
                    <a:pt x="0" y="869539"/>
                  </a:lnTo>
                  <a:lnTo>
                    <a:pt x="0" y="0"/>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it-IT" sz="2400" b="1" kern="1200" dirty="0" smtClean="0"/>
                <a:t>Preparazione</a:t>
              </a:r>
            </a:p>
            <a:p>
              <a:pPr lvl="0" defTabSz="800100">
                <a:lnSpc>
                  <a:spcPct val="90000"/>
                </a:lnSpc>
                <a:spcBef>
                  <a:spcPct val="0"/>
                </a:spcBef>
                <a:spcAft>
                  <a:spcPct val="35000"/>
                </a:spcAft>
              </a:pPr>
              <a:r>
                <a:rPr lang="it-IT" sz="2400" b="1" kern="1200" dirty="0" smtClean="0"/>
                <a:t>Rapporto conclusivo</a:t>
              </a:r>
              <a:endParaRPr lang="it-IT" sz="2400" b="1" kern="1200" dirty="0"/>
            </a:p>
          </p:txBody>
        </p:sp>
      </p:grpSp>
      <p:sp>
        <p:nvSpPr>
          <p:cNvPr id="13" name="Freccia a destra 12"/>
          <p:cNvSpPr/>
          <p:nvPr/>
        </p:nvSpPr>
        <p:spPr>
          <a:xfrm>
            <a:off x="5937161" y="3206839"/>
            <a:ext cx="399245" cy="3219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5956852" y="4441807"/>
            <a:ext cx="399245" cy="3219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5950041" y="5753325"/>
            <a:ext cx="386365" cy="31262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1659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i="1" dirty="0">
                <a:solidFill>
                  <a:srgbClr val="FFFF00"/>
                </a:solidFill>
              </a:rPr>
              <a:t>PRESENTAZIONE DEI DATI RACCOLTI</a:t>
            </a:r>
            <a:r>
              <a:rPr lang="it-IT" dirty="0"/>
              <a:t/>
            </a:r>
            <a:br>
              <a:rPr lang="it-IT" dirty="0"/>
            </a:br>
            <a:endParaRPr lang="it-IT" dirty="0"/>
          </a:p>
        </p:txBody>
      </p:sp>
      <p:graphicFrame>
        <p:nvGraphicFramePr>
          <p:cNvPr id="10" name="Segnaposto contenuto 9"/>
          <p:cNvGraphicFramePr>
            <a:graphicFrameLocks noGrp="1"/>
          </p:cNvGraphicFramePr>
          <p:nvPr>
            <p:ph idx="1"/>
            <p:extLst>
              <p:ext uri="{D42A27DB-BD31-4B8C-83A1-F6EECF244321}">
                <p14:modId xmlns:p14="http://schemas.microsoft.com/office/powerpoint/2010/main" val="3720665312"/>
              </p:ext>
            </p:extLst>
          </p:nvPr>
        </p:nvGraphicFramePr>
        <p:xfrm>
          <a:off x="206062" y="1416050"/>
          <a:ext cx="11616051" cy="512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682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2756836035"/>
              </p:ext>
            </p:extLst>
          </p:nvPr>
        </p:nvGraphicFramePr>
        <p:xfrm>
          <a:off x="321972" y="721217"/>
          <a:ext cx="11590986" cy="578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10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108969534"/>
              </p:ext>
            </p:extLst>
          </p:nvPr>
        </p:nvGraphicFramePr>
        <p:xfrm>
          <a:off x="0" y="515155"/>
          <a:ext cx="11758411" cy="600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767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453505247"/>
              </p:ext>
            </p:extLst>
          </p:nvPr>
        </p:nvGraphicFramePr>
        <p:xfrm>
          <a:off x="206375" y="468313"/>
          <a:ext cx="11796713" cy="6164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418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966808223"/>
              </p:ext>
            </p:extLst>
          </p:nvPr>
        </p:nvGraphicFramePr>
        <p:xfrm>
          <a:off x="128790" y="283336"/>
          <a:ext cx="11848562" cy="6452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55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609587511"/>
              </p:ext>
            </p:extLst>
          </p:nvPr>
        </p:nvGraphicFramePr>
        <p:xfrm>
          <a:off x="296863" y="322263"/>
          <a:ext cx="11525250" cy="620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32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4151840431"/>
              </p:ext>
            </p:extLst>
          </p:nvPr>
        </p:nvGraphicFramePr>
        <p:xfrm>
          <a:off x="244475" y="322263"/>
          <a:ext cx="11733213" cy="638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434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81459" y="2730684"/>
            <a:ext cx="9448800" cy="1055705"/>
          </a:xfrm>
        </p:spPr>
        <p:txBody>
          <a:bodyPr/>
          <a:lstStyle/>
          <a:p>
            <a:pPr algn="l"/>
            <a:r>
              <a:rPr lang="it-IT" b="1" dirty="0" smtClean="0">
                <a:latin typeface="Castellar" panose="020A0402060406010301" pitchFamily="18" charset="0"/>
              </a:rPr>
              <a:t>    “</a:t>
            </a:r>
            <a:r>
              <a:rPr lang="it-IT" b="1" dirty="0">
                <a:latin typeface="Castellar" panose="020A0402060406010301" pitchFamily="18" charset="0"/>
              </a:rPr>
              <a:t>PLS – Statistica” </a:t>
            </a:r>
            <a:endParaRPr lang="it-IT" dirty="0">
              <a:latin typeface="Castellar" panose="020A0402060406010301" pitchFamily="18" charset="0"/>
            </a:endParaRPr>
          </a:p>
        </p:txBody>
      </p:sp>
      <p:sp>
        <p:nvSpPr>
          <p:cNvPr id="3" name="Sottotitolo 2"/>
          <p:cNvSpPr>
            <a:spLocks noGrp="1"/>
          </p:cNvSpPr>
          <p:nvPr>
            <p:ph type="subTitle" idx="1"/>
          </p:nvPr>
        </p:nvSpPr>
        <p:spPr>
          <a:xfrm>
            <a:off x="1924829" y="4817057"/>
            <a:ext cx="9448800" cy="398886"/>
          </a:xfrm>
        </p:spPr>
        <p:txBody>
          <a:bodyPr>
            <a:normAutofit/>
          </a:bodyPr>
          <a:lstStyle/>
          <a:p>
            <a:r>
              <a:rPr lang="it-IT" b="1" dirty="0">
                <a:solidFill>
                  <a:schemeClr val="accent2">
                    <a:lumMod val="20000"/>
                    <a:lumOff val="80000"/>
                  </a:schemeClr>
                </a:solidFill>
              </a:rPr>
              <a:t>Dipartimento di Economia, Statistica e Finanza</a:t>
            </a:r>
            <a:endParaRPr lang="it-IT" dirty="0">
              <a:solidFill>
                <a:schemeClr val="accent2">
                  <a:lumMod val="20000"/>
                  <a:lumOff val="80000"/>
                </a:schemeClr>
              </a:solidFill>
            </a:endParaRPr>
          </a:p>
        </p:txBody>
      </p:sp>
      <p:pic>
        <p:nvPicPr>
          <p:cNvPr id="4" name="Immagine 3"/>
          <p:cNvPicPr/>
          <p:nvPr/>
        </p:nvPicPr>
        <p:blipFill>
          <a:blip r:embed="rId2" cstate="print">
            <a:extLst>
              <a:ext uri="{28A0092B-C50C-407E-A947-70E740481C1C}">
                <a14:useLocalDpi xmlns:a14="http://schemas.microsoft.com/office/drawing/2010/main" val="0"/>
              </a:ext>
            </a:extLst>
          </a:blip>
          <a:stretch>
            <a:fillRect/>
          </a:stretch>
        </p:blipFill>
        <p:spPr>
          <a:xfrm>
            <a:off x="9690788" y="437883"/>
            <a:ext cx="2016108" cy="2034862"/>
          </a:xfrm>
          <a:prstGeom prst="rect">
            <a:avLst/>
          </a:prstGeom>
        </p:spPr>
      </p:pic>
    </p:spTree>
    <p:extLst>
      <p:ext uri="{BB962C8B-B14F-4D97-AF65-F5344CB8AC3E}">
        <p14:creationId xmlns:p14="http://schemas.microsoft.com/office/powerpoint/2010/main" val="111915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808810071"/>
              </p:ext>
            </p:extLst>
          </p:nvPr>
        </p:nvGraphicFramePr>
        <p:xfrm>
          <a:off x="153988" y="269875"/>
          <a:ext cx="11861800" cy="646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275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963141082"/>
              </p:ext>
            </p:extLst>
          </p:nvPr>
        </p:nvGraphicFramePr>
        <p:xfrm>
          <a:off x="347663" y="488950"/>
          <a:ext cx="11514137" cy="615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920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101684060"/>
              </p:ext>
            </p:extLst>
          </p:nvPr>
        </p:nvGraphicFramePr>
        <p:xfrm>
          <a:off x="153988" y="450850"/>
          <a:ext cx="11861800" cy="620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51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056925461"/>
              </p:ext>
            </p:extLst>
          </p:nvPr>
        </p:nvGraphicFramePr>
        <p:xfrm>
          <a:off x="282575" y="476250"/>
          <a:ext cx="10664467" cy="611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731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609600"/>
            <a:ext cx="10131426" cy="1026017"/>
          </a:xfrm>
        </p:spPr>
        <p:txBody>
          <a:bodyPr>
            <a:normAutofit fontScale="90000"/>
          </a:bodyPr>
          <a:lstStyle/>
          <a:p>
            <a:pPr algn="ctr"/>
            <a:r>
              <a:rPr lang="it-IT" sz="4000" b="1" i="1" dirty="0">
                <a:solidFill>
                  <a:schemeClr val="accent5">
                    <a:lumMod val="60000"/>
                    <a:lumOff val="40000"/>
                  </a:schemeClr>
                </a:solidFill>
              </a:rPr>
              <a:t>CONCLUSIONI</a:t>
            </a:r>
            <a:r>
              <a:rPr lang="it-IT" b="1" dirty="0">
                <a:solidFill>
                  <a:schemeClr val="accent5">
                    <a:lumMod val="60000"/>
                    <a:lumOff val="40000"/>
                  </a:schemeClr>
                </a:solidFill>
              </a:rPr>
              <a:t/>
            </a:r>
            <a:br>
              <a:rPr lang="it-IT" b="1" dirty="0">
                <a:solidFill>
                  <a:schemeClr val="accent5">
                    <a:lumMod val="60000"/>
                    <a:lumOff val="40000"/>
                  </a:schemeClr>
                </a:solidFill>
              </a:rPr>
            </a:br>
            <a:endParaRPr lang="it-IT" b="1" dirty="0">
              <a:solidFill>
                <a:schemeClr val="accent5">
                  <a:lumMod val="60000"/>
                  <a:lumOff val="40000"/>
                </a:schemeClr>
              </a:solidFill>
            </a:endParaRPr>
          </a:p>
        </p:txBody>
      </p:sp>
      <p:sp>
        <p:nvSpPr>
          <p:cNvPr id="3" name="Segnaposto contenuto 2"/>
          <p:cNvSpPr>
            <a:spLocks noGrp="1"/>
          </p:cNvSpPr>
          <p:nvPr>
            <p:ph idx="1"/>
          </p:nvPr>
        </p:nvSpPr>
        <p:spPr>
          <a:xfrm>
            <a:off x="685801" y="1326524"/>
            <a:ext cx="10820400" cy="5138669"/>
          </a:xfrm>
        </p:spPr>
        <p:txBody>
          <a:bodyPr>
            <a:normAutofit fontScale="92500" lnSpcReduction="20000"/>
          </a:bodyPr>
          <a:lstStyle/>
          <a:p>
            <a:pPr marL="0" indent="0" algn="just">
              <a:buNone/>
            </a:pPr>
            <a:r>
              <a:rPr lang="it-IT" sz="3000" b="1" i="1" dirty="0">
                <a:solidFill>
                  <a:schemeClr val="accent2">
                    <a:lumMod val="40000"/>
                    <a:lumOff val="60000"/>
                  </a:schemeClr>
                </a:solidFill>
              </a:rPr>
              <a:t>L’attività è </a:t>
            </a:r>
            <a:r>
              <a:rPr lang="it-IT" sz="3000" b="1" i="1" dirty="0" smtClean="0">
                <a:solidFill>
                  <a:schemeClr val="accent2">
                    <a:lumMod val="40000"/>
                    <a:lumOff val="60000"/>
                  </a:schemeClr>
                </a:solidFill>
              </a:rPr>
              <a:t>risultata per gli alunni </a:t>
            </a:r>
            <a:r>
              <a:rPr lang="it-IT" sz="3000" b="1" i="1" dirty="0">
                <a:solidFill>
                  <a:schemeClr val="accent2">
                    <a:lumMod val="40000"/>
                    <a:lumOff val="60000"/>
                  </a:schemeClr>
                </a:solidFill>
              </a:rPr>
              <a:t>piacevole e </a:t>
            </a:r>
            <a:r>
              <a:rPr lang="it-IT" sz="3000" b="1" i="1" dirty="0" smtClean="0">
                <a:solidFill>
                  <a:schemeClr val="accent2">
                    <a:lumMod val="40000"/>
                    <a:lumOff val="60000"/>
                  </a:schemeClr>
                </a:solidFill>
              </a:rPr>
              <a:t>istruttiva, poiché </a:t>
            </a:r>
            <a:r>
              <a:rPr lang="it-IT" sz="3000" b="1" i="1" dirty="0">
                <a:solidFill>
                  <a:schemeClr val="accent2">
                    <a:lumMod val="40000"/>
                    <a:lumOff val="60000"/>
                  </a:schemeClr>
                </a:solidFill>
              </a:rPr>
              <a:t>ha permesso una maggior conoscenza di sé, della propria volontà e delle proprie aspettative. Tutto ciò ha </a:t>
            </a:r>
            <a:r>
              <a:rPr lang="it-IT" sz="3000" b="1" i="1" dirty="0" smtClean="0">
                <a:solidFill>
                  <a:schemeClr val="accent2">
                    <a:lumMod val="40000"/>
                    <a:lumOff val="60000"/>
                  </a:schemeClr>
                </a:solidFill>
              </a:rPr>
              <a:t>fatto si che</a:t>
            </a:r>
            <a:r>
              <a:rPr lang="it-IT" sz="3000" b="1" i="1" dirty="0">
                <a:solidFill>
                  <a:schemeClr val="accent2">
                    <a:lumMod val="40000"/>
                    <a:lumOff val="60000"/>
                  </a:schemeClr>
                </a:solidFill>
              </a:rPr>
              <a:t> </a:t>
            </a:r>
            <a:r>
              <a:rPr lang="it-IT" sz="3000" b="1" i="1" dirty="0" smtClean="0">
                <a:solidFill>
                  <a:schemeClr val="accent2">
                    <a:lumMod val="40000"/>
                    <a:lumOff val="60000"/>
                  </a:schemeClr>
                </a:solidFill>
              </a:rPr>
              <a:t>i ragazzi del </a:t>
            </a:r>
            <a:r>
              <a:rPr lang="it-IT" sz="3000" b="1" i="1" dirty="0">
                <a:solidFill>
                  <a:schemeClr val="accent2">
                    <a:lumMod val="40000"/>
                    <a:lumOff val="60000"/>
                  </a:schemeClr>
                </a:solidFill>
              </a:rPr>
              <a:t>gruppo di </a:t>
            </a:r>
            <a:r>
              <a:rPr lang="it-IT" sz="3000" b="1" i="1" dirty="0" smtClean="0">
                <a:solidFill>
                  <a:schemeClr val="accent2">
                    <a:lumMod val="40000"/>
                    <a:lumOff val="60000"/>
                  </a:schemeClr>
                </a:solidFill>
              </a:rPr>
              <a:t>lavoro potessero socializzare, ampliare </a:t>
            </a:r>
            <a:r>
              <a:rPr lang="it-IT" sz="3000" b="1" i="1" dirty="0">
                <a:solidFill>
                  <a:schemeClr val="accent2">
                    <a:lumMod val="40000"/>
                    <a:lumOff val="60000"/>
                  </a:schemeClr>
                </a:solidFill>
              </a:rPr>
              <a:t>i loro rapporti, confrontando interessi ed opinioni, tra momenti di svago e di serietà</a:t>
            </a:r>
            <a:r>
              <a:rPr lang="it-IT" sz="3000" b="1" i="1" dirty="0" smtClean="0">
                <a:solidFill>
                  <a:schemeClr val="accent2">
                    <a:lumMod val="40000"/>
                    <a:lumOff val="60000"/>
                  </a:schemeClr>
                </a:solidFill>
              </a:rPr>
              <a:t>.</a:t>
            </a:r>
          </a:p>
          <a:p>
            <a:pPr marL="0" indent="0" algn="just">
              <a:buNone/>
            </a:pPr>
            <a:endParaRPr lang="it-IT" sz="3000" dirty="0">
              <a:solidFill>
                <a:srgbClr val="2ABBCA"/>
              </a:solidFill>
            </a:endParaRPr>
          </a:p>
          <a:p>
            <a:pPr marL="0" indent="0" algn="just">
              <a:buNone/>
            </a:pPr>
            <a:r>
              <a:rPr lang="it-IT" sz="3000" b="1" i="1" dirty="0">
                <a:solidFill>
                  <a:srgbClr val="FFFF00"/>
                </a:solidFill>
              </a:rPr>
              <a:t>Gli studenti si sono dimostrati interessati a questo tipo di indagine manifestando disponibilità per qualsiasi altra iniziativa di questo genere</a:t>
            </a:r>
            <a:r>
              <a:rPr lang="it-IT" sz="3000" b="1" i="1" dirty="0" smtClean="0">
                <a:solidFill>
                  <a:srgbClr val="FFFF00"/>
                </a:solidFill>
              </a:rPr>
              <a:t>.</a:t>
            </a:r>
          </a:p>
          <a:p>
            <a:pPr marL="0" indent="0" algn="just">
              <a:buNone/>
            </a:pPr>
            <a:endParaRPr lang="it-IT" sz="3000" dirty="0">
              <a:solidFill>
                <a:srgbClr val="FFFF00"/>
              </a:solidFill>
            </a:endParaRPr>
          </a:p>
          <a:p>
            <a:pPr marL="0" indent="0" algn="just">
              <a:buNone/>
            </a:pPr>
            <a:r>
              <a:rPr lang="it-IT" sz="3000" b="1" i="1" dirty="0">
                <a:solidFill>
                  <a:srgbClr val="66FF33"/>
                </a:solidFill>
              </a:rPr>
              <a:t>Un ringraziamento speciale va al Prof. Eugenio </a:t>
            </a:r>
            <a:r>
              <a:rPr lang="it-IT" sz="3000" b="1" i="1" dirty="0" err="1">
                <a:solidFill>
                  <a:srgbClr val="66FF33"/>
                </a:solidFill>
              </a:rPr>
              <a:t>Cucumo</a:t>
            </a:r>
            <a:r>
              <a:rPr lang="it-IT" sz="3000" b="1" i="1" dirty="0">
                <a:solidFill>
                  <a:srgbClr val="66FF33"/>
                </a:solidFill>
              </a:rPr>
              <a:t>, che ha reso possibile questo progetto all’interno del nostro ambiente scolastico.</a:t>
            </a:r>
            <a:endParaRPr lang="it-IT" sz="3000" dirty="0">
              <a:solidFill>
                <a:srgbClr val="66FF33"/>
              </a:solidFill>
            </a:endParaRPr>
          </a:p>
          <a:p>
            <a:pPr marL="0" indent="0">
              <a:buNone/>
            </a:pPr>
            <a:endParaRPr lang="it-IT" dirty="0"/>
          </a:p>
        </p:txBody>
      </p:sp>
    </p:spTree>
    <p:extLst>
      <p:ext uri="{BB962C8B-B14F-4D97-AF65-F5344CB8AC3E}">
        <p14:creationId xmlns:p14="http://schemas.microsoft.com/office/powerpoint/2010/main" val="234063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2884" y="515155"/>
            <a:ext cx="10591800" cy="5898524"/>
          </a:xfrm>
        </p:spPr>
        <p:txBody>
          <a:bodyPr>
            <a:normAutofit/>
          </a:bodyPr>
          <a:lstStyle/>
          <a:p>
            <a:pPr algn="ctr"/>
            <a:r>
              <a:rPr lang="it-IT" b="1" dirty="0" smtClean="0">
                <a:solidFill>
                  <a:srgbClr val="FFFF00"/>
                </a:solidFill>
              </a:rPr>
              <a:t>progetto</a:t>
            </a:r>
            <a:br>
              <a:rPr lang="it-IT" b="1" dirty="0" smtClean="0">
                <a:solidFill>
                  <a:srgbClr val="FFFF00"/>
                </a:solidFill>
              </a:rPr>
            </a:br>
            <a:r>
              <a:rPr lang="it-IT" b="1" dirty="0" smtClean="0">
                <a:solidFill>
                  <a:srgbClr val="FFFF00"/>
                </a:solidFill>
              </a:rPr>
              <a:t>  </a:t>
            </a:r>
            <a:br>
              <a:rPr lang="it-IT" b="1" dirty="0" smtClean="0">
                <a:solidFill>
                  <a:srgbClr val="FFFF00"/>
                </a:solidFill>
              </a:rPr>
            </a:br>
            <a:r>
              <a:rPr lang="it-IT" sz="5300" b="1" dirty="0" smtClean="0">
                <a:latin typeface="Castellar" panose="020A0402060406010301" pitchFamily="18" charset="0"/>
              </a:rPr>
              <a:t>“</a:t>
            </a:r>
            <a:r>
              <a:rPr lang="it-IT" sz="5300" b="1" dirty="0">
                <a:latin typeface="Castellar" panose="020A0402060406010301" pitchFamily="18" charset="0"/>
              </a:rPr>
              <a:t>PLS – Statistica” </a:t>
            </a:r>
            <a:r>
              <a:rPr lang="it-IT" sz="5300" b="1" dirty="0" smtClean="0">
                <a:latin typeface="Algerian" panose="04020705040A02060702" pitchFamily="82" charset="0"/>
              </a:rPr>
              <a:t/>
            </a:r>
            <a:br>
              <a:rPr lang="it-IT" sz="5300" b="1" dirty="0" smtClean="0">
                <a:latin typeface="Algerian" panose="04020705040A02060702" pitchFamily="82" charset="0"/>
              </a:rPr>
            </a:br>
            <a:r>
              <a:rPr lang="it-IT" b="1" dirty="0" smtClean="0">
                <a:solidFill>
                  <a:srgbClr val="FFFF00"/>
                </a:solidFill>
              </a:rPr>
              <a:t/>
            </a:r>
            <a:br>
              <a:rPr lang="it-IT" b="1" dirty="0" smtClean="0">
                <a:solidFill>
                  <a:srgbClr val="FFFF00"/>
                </a:solidFill>
              </a:rPr>
            </a:br>
            <a:r>
              <a:rPr lang="it-IT" sz="3200" b="1" dirty="0" smtClean="0">
                <a:solidFill>
                  <a:srgbClr val="00B0F0"/>
                </a:solidFill>
                <a:latin typeface="Arial" panose="020B0604020202020204" pitchFamily="34" charset="0"/>
                <a:cs typeface="Arial" panose="020B0604020202020204" pitchFamily="34" charset="0"/>
              </a:rPr>
              <a:t>a cura del </a:t>
            </a:r>
            <a:r>
              <a:rPr lang="it-IT" sz="3200" b="1" dirty="0">
                <a:solidFill>
                  <a:srgbClr val="00B0F0"/>
                </a:solidFill>
                <a:latin typeface="Arial" panose="020B0604020202020204" pitchFamily="34" charset="0"/>
                <a:cs typeface="Arial" panose="020B0604020202020204" pitchFamily="34" charset="0"/>
              </a:rPr>
              <a:t>Dipartimento di Economia, Statistica e Finanza </a:t>
            </a:r>
            <a:r>
              <a:rPr lang="it-IT" sz="3200" b="1" dirty="0" smtClean="0">
                <a:solidFill>
                  <a:srgbClr val="00B0F0"/>
                </a:solidFill>
                <a:latin typeface="Arial" panose="020B0604020202020204" pitchFamily="34" charset="0"/>
                <a:cs typeface="Arial" panose="020B0604020202020204" pitchFamily="34" charset="0"/>
              </a:rPr>
              <a:t>dell’UNICAL </a:t>
            </a:r>
            <a:r>
              <a:rPr lang="it-IT" b="1" dirty="0" smtClean="0">
                <a:solidFill>
                  <a:srgbClr val="FF0000"/>
                </a:solidFill>
                <a:latin typeface="Arial" panose="020B0604020202020204" pitchFamily="34" charset="0"/>
                <a:cs typeface="Arial" panose="020B0604020202020204" pitchFamily="34" charset="0"/>
              </a:rPr>
              <a:t/>
            </a:r>
            <a:br>
              <a:rPr lang="it-IT" b="1" dirty="0" smtClean="0">
                <a:solidFill>
                  <a:srgbClr val="FF0000"/>
                </a:solidFill>
                <a:latin typeface="Arial" panose="020B0604020202020204" pitchFamily="34" charset="0"/>
                <a:cs typeface="Arial" panose="020B0604020202020204" pitchFamily="34" charset="0"/>
              </a:rPr>
            </a:br>
            <a:r>
              <a:rPr lang="it-IT" b="1" dirty="0" smtClean="0">
                <a:solidFill>
                  <a:srgbClr val="FFFF00"/>
                </a:solidFill>
                <a:latin typeface="Arial" panose="020B0604020202020204" pitchFamily="34" charset="0"/>
                <a:cs typeface="Arial" panose="020B0604020202020204" pitchFamily="34" charset="0"/>
              </a:rPr>
              <a:t/>
            </a:r>
            <a:br>
              <a:rPr lang="it-IT" b="1" dirty="0" smtClean="0">
                <a:solidFill>
                  <a:srgbClr val="FFFF00"/>
                </a:solidFill>
                <a:latin typeface="Arial" panose="020B0604020202020204" pitchFamily="34" charset="0"/>
                <a:cs typeface="Arial" panose="020B0604020202020204" pitchFamily="34" charset="0"/>
              </a:rPr>
            </a:br>
            <a:r>
              <a:rPr lang="it-IT" b="1" dirty="0" smtClean="0">
                <a:solidFill>
                  <a:srgbClr val="FFFF00"/>
                </a:solidFill>
              </a:rPr>
              <a:t> </a:t>
            </a:r>
            <a:r>
              <a:rPr lang="it-IT" sz="3200" b="1" dirty="0">
                <a:solidFill>
                  <a:srgbClr val="FFFF00"/>
                </a:solidFill>
              </a:rPr>
              <a:t>rivolto a studenti e insegnanti degli istituti di istruzione </a:t>
            </a:r>
            <a:r>
              <a:rPr lang="it-IT" sz="3200" b="1" dirty="0" smtClean="0">
                <a:solidFill>
                  <a:srgbClr val="FFFF00"/>
                </a:solidFill>
              </a:rPr>
              <a:t>superiore</a:t>
            </a:r>
            <a:endParaRPr lang="it-IT" sz="3200" b="1" dirty="0">
              <a:solidFill>
                <a:srgbClr val="FFFF00"/>
              </a:solidFill>
            </a:endParaRPr>
          </a:p>
        </p:txBody>
      </p:sp>
    </p:spTree>
    <p:extLst>
      <p:ext uri="{BB962C8B-B14F-4D97-AF65-F5344CB8AC3E}">
        <p14:creationId xmlns:p14="http://schemas.microsoft.com/office/powerpoint/2010/main" val="107860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397" y="2876281"/>
            <a:ext cx="10533892" cy="1456267"/>
          </a:xfrm>
        </p:spPr>
        <p:txBody>
          <a:bodyPr>
            <a:normAutofit/>
          </a:bodyPr>
          <a:lstStyle/>
          <a:p>
            <a:pPr algn="ctr"/>
            <a:r>
              <a:rPr lang="it-IT" sz="4400" b="1" dirty="0" smtClean="0">
                <a:solidFill>
                  <a:srgbClr val="FFFF00"/>
                </a:solidFill>
                <a:latin typeface="Goudy Old Style" panose="02020502050305020303" pitchFamily="18" charset="0"/>
              </a:rPr>
              <a:t>ASPETTATIVE FUTURE LAVORATIVE</a:t>
            </a:r>
            <a:endParaRPr lang="it-IT" sz="4400" b="1" dirty="0">
              <a:solidFill>
                <a:srgbClr val="FFFF00"/>
              </a:solidFill>
              <a:latin typeface="Goudy Old Style" panose="02020502050305020303" pitchFamily="18" charset="0"/>
            </a:endParaRPr>
          </a:p>
        </p:txBody>
      </p:sp>
    </p:spTree>
    <p:extLst>
      <p:ext uri="{BB962C8B-B14F-4D97-AF65-F5344CB8AC3E}">
        <p14:creationId xmlns:p14="http://schemas.microsoft.com/office/powerpoint/2010/main" val="110534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7164" y="631064"/>
            <a:ext cx="10820400" cy="5924281"/>
          </a:xfrm>
        </p:spPr>
        <p:txBody>
          <a:bodyPr>
            <a:normAutofit fontScale="92500"/>
          </a:bodyPr>
          <a:lstStyle/>
          <a:p>
            <a:pPr marL="0" indent="0">
              <a:buNone/>
            </a:pPr>
            <a:r>
              <a:rPr lang="it-IT" sz="2800" b="1" dirty="0" smtClean="0">
                <a:solidFill>
                  <a:srgbClr val="FFFF00"/>
                </a:solidFill>
              </a:rPr>
              <a:t>La </a:t>
            </a:r>
            <a:r>
              <a:rPr lang="it-IT" sz="2800" b="1" dirty="0">
                <a:solidFill>
                  <a:srgbClr val="FFFF00"/>
                </a:solidFill>
              </a:rPr>
              <a:t>prima cosa </a:t>
            </a:r>
            <a:r>
              <a:rPr lang="it-IT" sz="2800" b="1" dirty="0" smtClean="0">
                <a:solidFill>
                  <a:srgbClr val="FFFF00"/>
                </a:solidFill>
              </a:rPr>
              <a:t>che vogliamo evidenziare è </a:t>
            </a:r>
            <a:r>
              <a:rPr lang="it-IT" sz="2800" b="1" dirty="0">
                <a:solidFill>
                  <a:srgbClr val="FFFF00"/>
                </a:solidFill>
              </a:rPr>
              <a:t>l’entusiasmo e la  partecipazione dimostrati dagli studenti nell’affrontare l’indagine programmata. </a:t>
            </a:r>
            <a:endParaRPr lang="it-IT" sz="2800" b="1" dirty="0" smtClean="0">
              <a:solidFill>
                <a:srgbClr val="FFFF00"/>
              </a:solidFill>
            </a:endParaRPr>
          </a:p>
          <a:p>
            <a:pPr marL="0" indent="0">
              <a:buNone/>
            </a:pPr>
            <a:endParaRPr lang="it-IT" sz="2800" b="1" dirty="0" smtClean="0">
              <a:solidFill>
                <a:srgbClr val="FFFF00"/>
              </a:solidFill>
            </a:endParaRPr>
          </a:p>
          <a:p>
            <a:pPr marL="0" indent="0" algn="just">
              <a:buNone/>
            </a:pPr>
            <a:r>
              <a:rPr lang="it-IT" sz="2800" b="1" dirty="0" smtClean="0">
                <a:solidFill>
                  <a:srgbClr val="CCECFF"/>
                </a:solidFill>
              </a:rPr>
              <a:t>Il </a:t>
            </a:r>
            <a:r>
              <a:rPr lang="it-IT" sz="2800" b="1" dirty="0">
                <a:solidFill>
                  <a:srgbClr val="CCECFF"/>
                </a:solidFill>
              </a:rPr>
              <a:t>questionario è stato proposto </a:t>
            </a:r>
            <a:r>
              <a:rPr lang="it-IT" sz="2800" b="1" dirty="0" smtClean="0">
                <a:solidFill>
                  <a:srgbClr val="CCECFF"/>
                </a:solidFill>
              </a:rPr>
              <a:t> online</a:t>
            </a:r>
            <a:r>
              <a:rPr lang="it-IT" sz="2800" b="1" dirty="0">
                <a:solidFill>
                  <a:srgbClr val="CCECFF"/>
                </a:solidFill>
              </a:rPr>
              <a:t>, inviato </a:t>
            </a:r>
            <a:r>
              <a:rPr lang="it-IT" sz="2800" b="1" dirty="0" smtClean="0">
                <a:solidFill>
                  <a:srgbClr val="CCECFF"/>
                </a:solidFill>
              </a:rPr>
              <a:t> ai ragazzi  </a:t>
            </a:r>
            <a:r>
              <a:rPr lang="it-IT" sz="2800" b="1" dirty="0">
                <a:solidFill>
                  <a:srgbClr val="CCECFF"/>
                </a:solidFill>
              </a:rPr>
              <a:t>attraverso le loro e-mail personali. I ragazzi dell’Istituto T. CAMPANELLA: della classe VD del liceo delle Scienze Umane </a:t>
            </a:r>
            <a:r>
              <a:rPr lang="it-IT" sz="2800" b="1" dirty="0" err="1">
                <a:solidFill>
                  <a:srgbClr val="CCECFF"/>
                </a:solidFill>
              </a:rPr>
              <a:t>opz</a:t>
            </a:r>
            <a:r>
              <a:rPr lang="it-IT" sz="2800" b="1" dirty="0">
                <a:solidFill>
                  <a:srgbClr val="CCECFF"/>
                </a:solidFill>
              </a:rPr>
              <a:t>. Economico sociale e della classe IIG del Liceo Classico si sono resi disponibili decidendo di far sentire la propria voce, non solo con la partecipazione alle attività svolte durante ore extra curriculari ma anche attraverso la compilazione e la strutturazione dell’indagine stessa. </a:t>
            </a:r>
            <a:endParaRPr lang="it-IT" sz="2800" b="1" dirty="0" smtClean="0">
              <a:solidFill>
                <a:srgbClr val="CCECFF"/>
              </a:solidFill>
            </a:endParaRPr>
          </a:p>
          <a:p>
            <a:pPr marL="0" indent="0" algn="just">
              <a:buNone/>
            </a:pPr>
            <a:endParaRPr lang="it-IT" sz="2800" b="1" dirty="0" smtClean="0">
              <a:solidFill>
                <a:srgbClr val="CCECFF"/>
              </a:solidFill>
            </a:endParaRPr>
          </a:p>
          <a:p>
            <a:pPr marL="0" indent="0" algn="r">
              <a:buNone/>
            </a:pPr>
            <a:r>
              <a:rPr lang="it-IT" sz="2800" b="1" dirty="0" smtClean="0">
                <a:solidFill>
                  <a:srgbClr val="FFFF00"/>
                </a:solidFill>
              </a:rPr>
              <a:t>Ciò </a:t>
            </a:r>
            <a:r>
              <a:rPr lang="it-IT" sz="2800" b="1" dirty="0">
                <a:solidFill>
                  <a:srgbClr val="FFFF00"/>
                </a:solidFill>
              </a:rPr>
              <a:t>è un dato da tenere presente quando si analizzano i risultati del questionario poiché, gli stessi alunni, rappresentano un ritratto di ragazzi attivi nel proprio Istituto e nel proprio territorio.</a:t>
            </a:r>
          </a:p>
          <a:p>
            <a:endParaRPr lang="it-IT" dirty="0"/>
          </a:p>
        </p:txBody>
      </p:sp>
    </p:spTree>
    <p:extLst>
      <p:ext uri="{BB962C8B-B14F-4D97-AF65-F5344CB8AC3E}">
        <p14:creationId xmlns:p14="http://schemas.microsoft.com/office/powerpoint/2010/main" val="3845395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2771" y="347731"/>
            <a:ext cx="8496836" cy="2117382"/>
          </a:xfrm>
        </p:spPr>
        <p:txBody>
          <a:bodyPr>
            <a:normAutofit fontScale="90000"/>
          </a:bodyPr>
          <a:lstStyle/>
          <a:p>
            <a:r>
              <a:rPr lang="it-IT" sz="3100" b="1" cap="none" dirty="0">
                <a:solidFill>
                  <a:srgbClr val="FFC000"/>
                </a:solidFill>
              </a:rPr>
              <a:t>E</a:t>
            </a:r>
            <a:r>
              <a:rPr lang="it-IT" sz="3100" b="1" cap="none" dirty="0" smtClean="0">
                <a:solidFill>
                  <a:srgbClr val="FFC000"/>
                </a:solidFill>
              </a:rPr>
              <a:t>’ stato da noi redatto un questionario </a:t>
            </a:r>
            <a:r>
              <a:rPr lang="it-IT" sz="3100" b="1" cap="none" dirty="0" smtClean="0">
                <a:solidFill>
                  <a:srgbClr val="00B0F0"/>
                </a:solidFill>
                <a:latin typeface="+mn-lt"/>
              </a:rPr>
              <a:t>«aspettative future lavorative» </a:t>
            </a:r>
            <a:r>
              <a:rPr lang="it-IT" sz="3100" b="1" cap="none" dirty="0" smtClean="0">
                <a:solidFill>
                  <a:srgbClr val="FFC000"/>
                </a:solidFill>
              </a:rPr>
              <a:t>da destinare agli studenti dei licei di Belvedere </a:t>
            </a:r>
            <a:r>
              <a:rPr lang="it-IT" sz="3100" b="1" cap="none" dirty="0">
                <a:solidFill>
                  <a:srgbClr val="FFC000"/>
                </a:solidFill>
              </a:rPr>
              <a:t>M</a:t>
            </a:r>
            <a:r>
              <a:rPr lang="it-IT" sz="3100" b="1" cap="none" dirty="0" smtClean="0">
                <a:solidFill>
                  <a:srgbClr val="FFC000"/>
                </a:solidFill>
              </a:rPr>
              <a:t>.mo. “TOMMASO CAMPANELLA” ; circa 560 ragazzi tra i 14 e i 20 anni. </a:t>
            </a:r>
            <a:r>
              <a:rPr lang="it-IT" b="1" dirty="0">
                <a:solidFill>
                  <a:srgbClr val="FFC000"/>
                </a:solidFill>
              </a:rPr>
              <a:t/>
            </a:r>
            <a:br>
              <a:rPr lang="it-IT" b="1" dirty="0">
                <a:solidFill>
                  <a:srgbClr val="FFC000"/>
                </a:solidFill>
              </a:rPr>
            </a:br>
            <a:endParaRPr lang="it-IT" dirty="0"/>
          </a:p>
        </p:txBody>
      </p:sp>
      <p:sp>
        <p:nvSpPr>
          <p:cNvPr id="3" name="Segnaposto contenuto 2"/>
          <p:cNvSpPr>
            <a:spLocks noGrp="1"/>
          </p:cNvSpPr>
          <p:nvPr>
            <p:ph idx="1"/>
          </p:nvPr>
        </p:nvSpPr>
        <p:spPr>
          <a:xfrm>
            <a:off x="2047741" y="2798890"/>
            <a:ext cx="8808122" cy="3649133"/>
          </a:xfrm>
        </p:spPr>
        <p:txBody>
          <a:bodyPr/>
          <a:lstStyle/>
          <a:p>
            <a:pPr marL="0" indent="0" algn="just">
              <a:buNone/>
            </a:pPr>
            <a:r>
              <a:rPr lang="it-IT" sz="3200" b="1" dirty="0">
                <a:solidFill>
                  <a:srgbClr val="FFFF00"/>
                </a:solidFill>
              </a:rPr>
              <a:t>Attraverso la compilazione del questionario, si intende provare a tracciare il profilo di un giovane </a:t>
            </a:r>
            <a:r>
              <a:rPr lang="it-IT" sz="3200" b="1" dirty="0" err="1">
                <a:solidFill>
                  <a:srgbClr val="FFFF00"/>
                </a:solidFill>
              </a:rPr>
              <a:t>ideal</a:t>
            </a:r>
            <a:r>
              <a:rPr lang="it-IT" sz="3200" b="1" dirty="0">
                <a:solidFill>
                  <a:srgbClr val="FFFF00"/>
                </a:solidFill>
              </a:rPr>
              <a:t>-tipo che vive nel territorio dell’Alto Tirreno Cosentino. Nonostante un tale profilo rappresenti solamente una statistica, una approssimazione del reale, può però aiutarci a comprendere meglio le dinamiche complesse del mondo giovanile.</a:t>
            </a:r>
          </a:p>
          <a:p>
            <a:pPr marL="0" indent="0">
              <a:buNone/>
            </a:pPr>
            <a:endParaRPr lang="it-IT" dirty="0"/>
          </a:p>
        </p:txBody>
      </p:sp>
    </p:spTree>
    <p:extLst>
      <p:ext uri="{BB962C8B-B14F-4D97-AF65-F5344CB8AC3E}">
        <p14:creationId xmlns:p14="http://schemas.microsoft.com/office/powerpoint/2010/main" val="2121116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360608"/>
            <a:ext cx="9913511" cy="1780930"/>
          </a:xfrm>
        </p:spPr>
        <p:txBody>
          <a:bodyPr>
            <a:normAutofit fontScale="90000"/>
          </a:bodyPr>
          <a:lstStyle/>
          <a:p>
            <a:r>
              <a:rPr lang="it-IT" sz="2800" b="1" cap="none" dirty="0">
                <a:solidFill>
                  <a:srgbClr val="FFFF00"/>
                </a:solidFill>
              </a:rPr>
              <a:t>I</a:t>
            </a:r>
            <a:r>
              <a:rPr lang="it-IT" sz="2800" b="1" cap="none" dirty="0" smtClean="0">
                <a:solidFill>
                  <a:srgbClr val="FFFF00"/>
                </a:solidFill>
              </a:rPr>
              <a:t>l questionario è stato pensato per avere una panoramica riguardo le </a:t>
            </a:r>
            <a:r>
              <a:rPr lang="it-IT" sz="2800" b="1" cap="none" dirty="0" smtClean="0">
                <a:solidFill>
                  <a:srgbClr val="FFFF00"/>
                </a:solidFill>
              </a:rPr>
              <a:t>loro aspettative.</a:t>
            </a:r>
            <a:r>
              <a:rPr lang="it-IT" sz="2800" b="1" cap="none" dirty="0" smtClean="0">
                <a:solidFill>
                  <a:srgbClr val="FFFF00"/>
                </a:solidFill>
              </a:rPr>
              <a:t/>
            </a:r>
            <a:br>
              <a:rPr lang="it-IT" sz="2800" b="1" cap="none" dirty="0" smtClean="0">
                <a:solidFill>
                  <a:srgbClr val="FFFF00"/>
                </a:solidFill>
              </a:rPr>
            </a:br>
            <a:r>
              <a:rPr lang="it-IT" sz="2800" b="1" cap="none" dirty="0" smtClean="0">
                <a:solidFill>
                  <a:schemeClr val="accent1">
                    <a:lumMod val="20000"/>
                    <a:lumOff val="80000"/>
                  </a:schemeClr>
                </a:solidFill>
              </a:rPr>
              <a:t>Anche tracciando un resoconto delle esperienze raccontate da altri, cogliendo punti di forza e debolezza su cui lavorare per il miglioramento futuro.</a:t>
            </a:r>
            <a:r>
              <a:rPr lang="it-IT" sz="2000" b="1" dirty="0">
                <a:solidFill>
                  <a:schemeClr val="accent1">
                    <a:lumMod val="20000"/>
                    <a:lumOff val="80000"/>
                  </a:schemeClr>
                </a:solidFill>
              </a:rPr>
              <a:t/>
            </a:r>
            <a:br>
              <a:rPr lang="it-IT" sz="2000" b="1" dirty="0">
                <a:solidFill>
                  <a:schemeClr val="accent1">
                    <a:lumMod val="20000"/>
                    <a:lumOff val="80000"/>
                  </a:schemeClr>
                </a:solidFill>
              </a:rPr>
            </a:br>
            <a:endParaRPr lang="it-IT" sz="2000" cap="none" dirty="0">
              <a:solidFill>
                <a:schemeClr val="accent1">
                  <a:lumMod val="20000"/>
                  <a:lumOff val="80000"/>
                </a:schemeClr>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646481177"/>
              </p:ext>
            </p:extLst>
          </p:nvPr>
        </p:nvGraphicFramePr>
        <p:xfrm>
          <a:off x="115910" y="2141538"/>
          <a:ext cx="11874321" cy="4439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66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609600"/>
            <a:ext cx="10131425" cy="1335111"/>
          </a:xfrm>
        </p:spPr>
        <p:txBody>
          <a:bodyPr>
            <a:normAutofit fontScale="90000"/>
          </a:bodyPr>
          <a:lstStyle/>
          <a:p>
            <a:pPr algn="ctr"/>
            <a:r>
              <a:rPr lang="it-IT" dirty="0"/>
              <a:t> </a:t>
            </a:r>
            <a:br>
              <a:rPr lang="it-IT" dirty="0"/>
            </a:br>
            <a:r>
              <a:rPr lang="it-IT" sz="4400" b="1" dirty="0">
                <a:solidFill>
                  <a:srgbClr val="00B0F0"/>
                </a:solidFill>
              </a:rPr>
              <a:t>STRUTTURA DEL QUESTIONARIO</a:t>
            </a:r>
            <a:r>
              <a:rPr lang="it-IT" dirty="0"/>
              <a:t/>
            </a:r>
            <a:br>
              <a:rPr lang="it-IT" dirty="0"/>
            </a:br>
            <a:endParaRPr lang="it-IT" dirty="0"/>
          </a:p>
        </p:txBody>
      </p:sp>
      <p:sp>
        <p:nvSpPr>
          <p:cNvPr id="3" name="Segnaposto contenuto 2"/>
          <p:cNvSpPr>
            <a:spLocks noGrp="1"/>
          </p:cNvSpPr>
          <p:nvPr>
            <p:ph idx="1"/>
          </p:nvPr>
        </p:nvSpPr>
        <p:spPr>
          <a:xfrm>
            <a:off x="685800" y="1944711"/>
            <a:ext cx="10131425" cy="4108360"/>
          </a:xfrm>
        </p:spPr>
        <p:txBody>
          <a:bodyPr>
            <a:normAutofit fontScale="92500" lnSpcReduction="20000"/>
          </a:bodyPr>
          <a:lstStyle/>
          <a:p>
            <a:pPr marL="0" indent="0" algn="just" fontAlgn="base">
              <a:buNone/>
            </a:pPr>
            <a:r>
              <a:rPr lang="it-IT" sz="3000" b="1" dirty="0">
                <a:solidFill>
                  <a:srgbClr val="FFFF00"/>
                </a:solidFill>
              </a:rPr>
              <a:t>Il metodo di indagine usato è stato destinato ad un campione opportunamente selezionato tra i giovani dell’Alto Tirreno Cosentino</a:t>
            </a:r>
            <a:r>
              <a:rPr lang="it-IT" sz="3000" b="1" dirty="0" smtClean="0">
                <a:solidFill>
                  <a:srgbClr val="FFFF00"/>
                </a:solidFill>
              </a:rPr>
              <a:t>.</a:t>
            </a:r>
          </a:p>
          <a:p>
            <a:pPr marL="0" indent="0" algn="just" fontAlgn="base">
              <a:buNone/>
            </a:pPr>
            <a:endParaRPr lang="it-IT" sz="3000" b="1" dirty="0">
              <a:solidFill>
                <a:srgbClr val="FFFF00"/>
              </a:solidFill>
            </a:endParaRPr>
          </a:p>
          <a:p>
            <a:pPr marL="0" indent="0" algn="just">
              <a:buNone/>
            </a:pPr>
            <a:r>
              <a:rPr lang="it-IT" sz="3000" b="1" dirty="0">
                <a:solidFill>
                  <a:schemeClr val="tx2"/>
                </a:solidFill>
              </a:rPr>
              <a:t>Nelle ricerche quantitative, specificamente, ci si è avvalso di un questionario strutturato prevalentemente con domande a risposta chiusa, semplici, dirette e non </a:t>
            </a:r>
            <a:r>
              <a:rPr lang="it-IT" sz="3000" b="1" dirty="0" smtClean="0">
                <a:solidFill>
                  <a:schemeClr val="tx2"/>
                </a:solidFill>
              </a:rPr>
              <a:t>equivoche, </a:t>
            </a:r>
            <a:r>
              <a:rPr lang="it-IT" sz="3000" b="1" dirty="0">
                <a:solidFill>
                  <a:schemeClr val="tx2"/>
                </a:solidFill>
              </a:rPr>
              <a:t>tese a verificare aspettative ed aspirazioni soggettive, al fine di ridurre la dispersione delle risposte ed agevolare l’analisi e l’interpretazione delle informazioni</a:t>
            </a:r>
            <a:r>
              <a:rPr lang="it-IT" sz="2800" b="1" dirty="0">
                <a:solidFill>
                  <a:schemeClr val="tx2"/>
                </a:solidFill>
              </a:rPr>
              <a:t>.</a:t>
            </a:r>
          </a:p>
          <a:p>
            <a:endParaRPr lang="it-IT" dirty="0"/>
          </a:p>
        </p:txBody>
      </p:sp>
    </p:spTree>
    <p:extLst>
      <p:ext uri="{BB962C8B-B14F-4D97-AF65-F5344CB8AC3E}">
        <p14:creationId xmlns:p14="http://schemas.microsoft.com/office/powerpoint/2010/main" val="2364211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1245" y="1640138"/>
            <a:ext cx="10609509" cy="1038668"/>
          </a:xfrm>
          <a:effectLst>
            <a:outerShdw blurRad="50800" dist="38100" dir="18900000" algn="bl" rotWithShape="0">
              <a:prstClr val="black">
                <a:alpha val="40000"/>
              </a:prstClr>
            </a:outerShdw>
          </a:effectLst>
          <a:scene3d>
            <a:camera prst="orthographicFront"/>
            <a:lightRig rig="threePt" dir="t"/>
          </a:scene3d>
          <a:sp3d>
            <a:bevelT prst="relaxedInset"/>
          </a:sp3d>
        </p:spPr>
        <p:txBody>
          <a:bodyPr>
            <a:normAutofit fontScale="90000"/>
          </a:bodyPr>
          <a:lstStyle/>
          <a:p>
            <a:pPr algn="l"/>
            <a:r>
              <a:rPr lang="it-IT" dirty="0"/>
              <a:t/>
            </a:r>
            <a:br>
              <a:rPr lang="it-IT" dirty="0"/>
            </a:br>
            <a:r>
              <a:rPr lang="it-IT" sz="6000" b="1" dirty="0">
                <a:solidFill>
                  <a:srgbClr val="00B0F0"/>
                </a:solidFill>
                <a:latin typeface="Bookman Old Style" panose="02050604050505020204" pitchFamily="18" charset="0"/>
              </a:rPr>
              <a:t>IL QUESTIONARIO</a:t>
            </a:r>
            <a:r>
              <a:rPr lang="it-IT" dirty="0"/>
              <a:t/>
            </a:r>
            <a:br>
              <a:rPr lang="it-IT" dirty="0"/>
            </a:br>
            <a:endParaRPr lang="it-IT" sz="2700" dirty="0"/>
          </a:p>
        </p:txBody>
      </p:sp>
    </p:spTree>
    <p:extLst>
      <p:ext uri="{BB962C8B-B14F-4D97-AF65-F5344CB8AC3E}">
        <p14:creationId xmlns:p14="http://schemas.microsoft.com/office/powerpoint/2010/main" val="592876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Celestiale</Template>
  <TotalTime>964</TotalTime>
  <Words>1461</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Algerian</vt:lpstr>
      <vt:lpstr>Arial</vt:lpstr>
      <vt:lpstr>Book Antiqua</vt:lpstr>
      <vt:lpstr>Bookman Old Style</vt:lpstr>
      <vt:lpstr>Calibri</vt:lpstr>
      <vt:lpstr>Calibri Light</vt:lpstr>
      <vt:lpstr>Castellar</vt:lpstr>
      <vt:lpstr>Goudy Old Style</vt:lpstr>
      <vt:lpstr>Celestiale</vt:lpstr>
      <vt:lpstr>I.M. LICEI “TOMMASO CAMPANELLA” Belvedere M.mo  CS</vt:lpstr>
      <vt:lpstr>    “PLS – Statistica” </vt:lpstr>
      <vt:lpstr>progetto    “PLS – Statistica”   a cura del Dipartimento di Economia, Statistica e Finanza dell’UNICAL    rivolto a studenti e insegnanti degli istituti di istruzione superiore</vt:lpstr>
      <vt:lpstr>ASPETTATIVE FUTURE LAVORATIVE</vt:lpstr>
      <vt:lpstr>Presentazione standard di PowerPoint</vt:lpstr>
      <vt:lpstr>E’ stato da noi redatto un questionario «aspettative future lavorative» da destinare agli studenti dei licei di Belvedere M.mo. “TOMMASO CAMPANELLA” ; circa 560 ragazzi tra i 14 e i 20 anni.  </vt:lpstr>
      <vt:lpstr>Il questionario è stato pensato per avere una panoramica riguardo le loro aspettative. Anche tracciando un resoconto delle esperienze raccontate da altri, cogliendo punti di forza e debolezza su cui lavorare per il miglioramento futuro. </vt:lpstr>
      <vt:lpstr>  STRUTTURA DEL QUESTIONARIO </vt:lpstr>
      <vt:lpstr> IL QUESTIONARIO </vt:lpstr>
      <vt:lpstr>COSTRUZIONE DELLO SCHEMA CONCETTUALE Le tre fasi salienti</vt:lpstr>
      <vt:lpstr>REDAZIONE DEL QUESTIONARIO  </vt:lpstr>
      <vt:lpstr>LA VERIFICA DEL QUESTIONARIO</vt:lpstr>
      <vt:lpstr>PRESENTAZIONE DEI DATI RACCOLTI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CONCLUSIONI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“PLS – Statistica”</dc:title>
  <dc:creator>HP</dc:creator>
  <cp:lastModifiedBy>HP</cp:lastModifiedBy>
  <cp:revision>154</cp:revision>
  <dcterms:created xsi:type="dcterms:W3CDTF">2017-05-08T09:00:20Z</dcterms:created>
  <dcterms:modified xsi:type="dcterms:W3CDTF">2017-05-11T16:35:04Z</dcterms:modified>
</cp:coreProperties>
</file>